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3" r:id="rId2"/>
    <p:sldId id="277" r:id="rId3"/>
    <p:sldId id="258" r:id="rId4"/>
    <p:sldId id="259" r:id="rId5"/>
    <p:sldId id="260" r:id="rId6"/>
    <p:sldId id="261" r:id="rId7"/>
    <p:sldId id="262" r:id="rId8"/>
    <p:sldId id="263" r:id="rId9"/>
    <p:sldId id="271" r:id="rId10"/>
    <p:sldId id="264" r:id="rId11"/>
    <p:sldId id="265" r:id="rId12"/>
    <p:sldId id="266" r:id="rId13"/>
    <p:sldId id="267" r:id="rId14"/>
    <p:sldId id="268" r:id="rId15"/>
    <p:sldId id="269" r:id="rId16"/>
    <p:sldId id="270" r:id="rId17"/>
    <p:sldId id="278" r:id="rId18"/>
    <p:sldId id="279" r:id="rId19"/>
    <p:sldId id="280" r:id="rId20"/>
    <p:sldId id="281" r:id="rId21"/>
    <p:sldId id="282" r:id="rId22"/>
    <p:sldId id="274" r:id="rId23"/>
    <p:sldId id="275" r:id="rId24"/>
    <p:sldId id="276" r:id="rId25"/>
    <p:sldId id="272"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SG"/>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SG"/>
          </a:p>
        </p:txBody>
      </p:sp>
      <p:sp>
        <p:nvSpPr>
          <p:cNvPr id="4" name="Date Placeholder 3"/>
          <p:cNvSpPr>
            <a:spLocks noGrp="1"/>
          </p:cNvSpPr>
          <p:nvPr>
            <p:ph type="dt" sz="half" idx="10"/>
          </p:nvPr>
        </p:nvSpPr>
        <p:spPr/>
        <p:txBody>
          <a:bodyPr/>
          <a:lstStyle/>
          <a:p>
            <a:fld id="{02D0AC8F-8D8F-44FF-B0A8-B45D28F7D6CF}" type="datetimeFigureOut">
              <a:rPr lang="en-SG" smtClean="0"/>
              <a:t>14/3/2019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EEE8B5AB-DA12-422F-B2AE-89F1A956CA9D}" type="slidenum">
              <a:rPr lang="en-SG" smtClean="0"/>
              <a:t>‹#›</a:t>
            </a:fld>
            <a:endParaRPr lang="en-SG"/>
          </a:p>
        </p:txBody>
      </p:sp>
    </p:spTree>
    <p:extLst>
      <p:ext uri="{BB962C8B-B14F-4D97-AF65-F5344CB8AC3E}">
        <p14:creationId xmlns:p14="http://schemas.microsoft.com/office/powerpoint/2010/main" val="2345750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02D0AC8F-8D8F-44FF-B0A8-B45D28F7D6CF}" type="datetimeFigureOut">
              <a:rPr lang="en-SG" smtClean="0"/>
              <a:t>14/3/2019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EEE8B5AB-DA12-422F-B2AE-89F1A956CA9D}" type="slidenum">
              <a:rPr lang="en-SG" smtClean="0"/>
              <a:t>‹#›</a:t>
            </a:fld>
            <a:endParaRPr lang="en-SG"/>
          </a:p>
        </p:txBody>
      </p:sp>
    </p:spTree>
    <p:extLst>
      <p:ext uri="{BB962C8B-B14F-4D97-AF65-F5344CB8AC3E}">
        <p14:creationId xmlns:p14="http://schemas.microsoft.com/office/powerpoint/2010/main" val="3596019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SG"/>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02D0AC8F-8D8F-44FF-B0A8-B45D28F7D6CF}" type="datetimeFigureOut">
              <a:rPr lang="en-SG" smtClean="0"/>
              <a:t>14/3/2019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EEE8B5AB-DA12-422F-B2AE-89F1A956CA9D}" type="slidenum">
              <a:rPr lang="en-SG" smtClean="0"/>
              <a:t>‹#›</a:t>
            </a:fld>
            <a:endParaRPr lang="en-SG"/>
          </a:p>
        </p:txBody>
      </p:sp>
    </p:spTree>
    <p:extLst>
      <p:ext uri="{BB962C8B-B14F-4D97-AF65-F5344CB8AC3E}">
        <p14:creationId xmlns:p14="http://schemas.microsoft.com/office/powerpoint/2010/main" val="3661163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10"/>
          </p:nvPr>
        </p:nvSpPr>
        <p:spPr/>
        <p:txBody>
          <a:bodyPr/>
          <a:lstStyle/>
          <a:p>
            <a:fld id="{02D0AC8F-8D8F-44FF-B0A8-B45D28F7D6CF}" type="datetimeFigureOut">
              <a:rPr lang="en-SG" smtClean="0"/>
              <a:t>14/3/2019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EEE8B5AB-DA12-422F-B2AE-89F1A956CA9D}" type="slidenum">
              <a:rPr lang="en-SG" smtClean="0"/>
              <a:t>‹#›</a:t>
            </a:fld>
            <a:endParaRPr lang="en-SG"/>
          </a:p>
        </p:txBody>
      </p:sp>
    </p:spTree>
    <p:extLst>
      <p:ext uri="{BB962C8B-B14F-4D97-AF65-F5344CB8AC3E}">
        <p14:creationId xmlns:p14="http://schemas.microsoft.com/office/powerpoint/2010/main" val="1329310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SG"/>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D0AC8F-8D8F-44FF-B0A8-B45D28F7D6CF}" type="datetimeFigureOut">
              <a:rPr lang="en-SG" smtClean="0"/>
              <a:t>14/3/2019</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EEE8B5AB-DA12-422F-B2AE-89F1A956CA9D}" type="slidenum">
              <a:rPr lang="en-SG" smtClean="0"/>
              <a:t>‹#›</a:t>
            </a:fld>
            <a:endParaRPr lang="en-SG"/>
          </a:p>
        </p:txBody>
      </p:sp>
    </p:spTree>
    <p:extLst>
      <p:ext uri="{BB962C8B-B14F-4D97-AF65-F5344CB8AC3E}">
        <p14:creationId xmlns:p14="http://schemas.microsoft.com/office/powerpoint/2010/main" val="3865304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Date Placeholder 4"/>
          <p:cNvSpPr>
            <a:spLocks noGrp="1"/>
          </p:cNvSpPr>
          <p:nvPr>
            <p:ph type="dt" sz="half" idx="10"/>
          </p:nvPr>
        </p:nvSpPr>
        <p:spPr/>
        <p:txBody>
          <a:bodyPr/>
          <a:lstStyle/>
          <a:p>
            <a:fld id="{02D0AC8F-8D8F-44FF-B0A8-B45D28F7D6CF}" type="datetimeFigureOut">
              <a:rPr lang="en-SG" smtClean="0"/>
              <a:t>14/3/2019</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EEE8B5AB-DA12-422F-B2AE-89F1A956CA9D}" type="slidenum">
              <a:rPr lang="en-SG" smtClean="0"/>
              <a:t>‹#›</a:t>
            </a:fld>
            <a:endParaRPr lang="en-SG"/>
          </a:p>
        </p:txBody>
      </p:sp>
    </p:spTree>
    <p:extLst>
      <p:ext uri="{BB962C8B-B14F-4D97-AF65-F5344CB8AC3E}">
        <p14:creationId xmlns:p14="http://schemas.microsoft.com/office/powerpoint/2010/main" val="813817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SG"/>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7" name="Date Placeholder 6"/>
          <p:cNvSpPr>
            <a:spLocks noGrp="1"/>
          </p:cNvSpPr>
          <p:nvPr>
            <p:ph type="dt" sz="half" idx="10"/>
          </p:nvPr>
        </p:nvSpPr>
        <p:spPr/>
        <p:txBody>
          <a:bodyPr/>
          <a:lstStyle/>
          <a:p>
            <a:fld id="{02D0AC8F-8D8F-44FF-B0A8-B45D28F7D6CF}" type="datetimeFigureOut">
              <a:rPr lang="en-SG" smtClean="0"/>
              <a:t>14/3/2019</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EEE8B5AB-DA12-422F-B2AE-89F1A956CA9D}" type="slidenum">
              <a:rPr lang="en-SG" smtClean="0"/>
              <a:t>‹#›</a:t>
            </a:fld>
            <a:endParaRPr lang="en-SG"/>
          </a:p>
        </p:txBody>
      </p:sp>
    </p:spTree>
    <p:extLst>
      <p:ext uri="{BB962C8B-B14F-4D97-AF65-F5344CB8AC3E}">
        <p14:creationId xmlns:p14="http://schemas.microsoft.com/office/powerpoint/2010/main" val="2535771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Date Placeholder 2"/>
          <p:cNvSpPr>
            <a:spLocks noGrp="1"/>
          </p:cNvSpPr>
          <p:nvPr>
            <p:ph type="dt" sz="half" idx="10"/>
          </p:nvPr>
        </p:nvSpPr>
        <p:spPr/>
        <p:txBody>
          <a:bodyPr/>
          <a:lstStyle/>
          <a:p>
            <a:fld id="{02D0AC8F-8D8F-44FF-B0A8-B45D28F7D6CF}" type="datetimeFigureOut">
              <a:rPr lang="en-SG" smtClean="0"/>
              <a:t>14/3/2019</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EEE8B5AB-DA12-422F-B2AE-89F1A956CA9D}" type="slidenum">
              <a:rPr lang="en-SG" smtClean="0"/>
              <a:t>‹#›</a:t>
            </a:fld>
            <a:endParaRPr lang="en-SG"/>
          </a:p>
        </p:txBody>
      </p:sp>
    </p:spTree>
    <p:extLst>
      <p:ext uri="{BB962C8B-B14F-4D97-AF65-F5344CB8AC3E}">
        <p14:creationId xmlns:p14="http://schemas.microsoft.com/office/powerpoint/2010/main" val="2212122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D0AC8F-8D8F-44FF-B0A8-B45D28F7D6CF}" type="datetimeFigureOut">
              <a:rPr lang="en-SG" smtClean="0"/>
              <a:t>14/3/2019</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EEE8B5AB-DA12-422F-B2AE-89F1A956CA9D}" type="slidenum">
              <a:rPr lang="en-SG" smtClean="0"/>
              <a:t>‹#›</a:t>
            </a:fld>
            <a:endParaRPr lang="en-SG"/>
          </a:p>
        </p:txBody>
      </p:sp>
    </p:spTree>
    <p:extLst>
      <p:ext uri="{BB962C8B-B14F-4D97-AF65-F5344CB8AC3E}">
        <p14:creationId xmlns:p14="http://schemas.microsoft.com/office/powerpoint/2010/main" val="523175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SG"/>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D0AC8F-8D8F-44FF-B0A8-B45D28F7D6CF}" type="datetimeFigureOut">
              <a:rPr lang="en-SG" smtClean="0"/>
              <a:t>14/3/2019</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EEE8B5AB-DA12-422F-B2AE-89F1A956CA9D}" type="slidenum">
              <a:rPr lang="en-SG" smtClean="0"/>
              <a:t>‹#›</a:t>
            </a:fld>
            <a:endParaRPr lang="en-SG"/>
          </a:p>
        </p:txBody>
      </p:sp>
    </p:spTree>
    <p:extLst>
      <p:ext uri="{BB962C8B-B14F-4D97-AF65-F5344CB8AC3E}">
        <p14:creationId xmlns:p14="http://schemas.microsoft.com/office/powerpoint/2010/main" val="3623154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SG"/>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D0AC8F-8D8F-44FF-B0A8-B45D28F7D6CF}" type="datetimeFigureOut">
              <a:rPr lang="en-SG" smtClean="0"/>
              <a:t>14/3/2019</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EEE8B5AB-DA12-422F-B2AE-89F1A956CA9D}" type="slidenum">
              <a:rPr lang="en-SG" smtClean="0"/>
              <a:t>‹#›</a:t>
            </a:fld>
            <a:endParaRPr lang="en-SG"/>
          </a:p>
        </p:txBody>
      </p:sp>
    </p:spTree>
    <p:extLst>
      <p:ext uri="{BB962C8B-B14F-4D97-AF65-F5344CB8AC3E}">
        <p14:creationId xmlns:p14="http://schemas.microsoft.com/office/powerpoint/2010/main" val="635943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SG"/>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D0AC8F-8D8F-44FF-B0A8-B45D28F7D6CF}" type="datetimeFigureOut">
              <a:rPr lang="en-SG" smtClean="0"/>
              <a:t>14/3/2019</a:t>
            </a:fld>
            <a:endParaRPr lang="en-SG"/>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E8B5AB-DA12-422F-B2AE-89F1A956CA9D}" type="slidenum">
              <a:rPr lang="en-SG" smtClean="0"/>
              <a:t>‹#›</a:t>
            </a:fld>
            <a:endParaRPr lang="en-SG"/>
          </a:p>
        </p:txBody>
      </p:sp>
    </p:spTree>
    <p:extLst>
      <p:ext uri="{BB962C8B-B14F-4D97-AF65-F5344CB8AC3E}">
        <p14:creationId xmlns:p14="http://schemas.microsoft.com/office/powerpoint/2010/main" val="3975882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info@bonrix.net" TargetMode="External"/><Relationship Id="rId3" Type="http://schemas.openxmlformats.org/officeDocument/2006/relationships/hyperlink" Target="http://www.myappstore.co.in/" TargetMode="External"/><Relationship Id="rId7" Type="http://schemas.openxmlformats.org/officeDocument/2006/relationships/hyperlink" Target="mailto:bonrix@gmail.com"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www.bonrix.in/" TargetMode="External"/><Relationship Id="rId5" Type="http://schemas.openxmlformats.org/officeDocument/2006/relationships/hyperlink" Target="https://github.com/open-source-app-store" TargetMode="External"/><Relationship Id="rId4" Type="http://schemas.openxmlformats.org/officeDocument/2006/relationships/image" Target="../media/image2.png"/><Relationship Id="rId9" Type="http://schemas.openxmlformats.org/officeDocument/2006/relationships/hyperlink" Target="bonrix_sms"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open-source-app-store/AndroidAppStore" TargetMode="Externa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s://github.com/open-source-app-store/AndroidAppStore-APK"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hyperlink" Target="http://crm.bonrix.in/" TargetMode="External"/><Relationship Id="rId3" Type="http://schemas.openxmlformats.org/officeDocument/2006/relationships/image" Target="../media/image27.png"/><Relationship Id="rId7" Type="http://schemas.openxmlformats.org/officeDocument/2006/relationships/hyperlink" Target="http://gpstracker.bonrix.in/" TargetMode="External"/><Relationship Id="rId12" Type="http://schemas.openxmlformats.org/officeDocument/2006/relationships/image" Target="../media/image31.png"/><Relationship Id="rId17" Type="http://schemas.openxmlformats.org/officeDocument/2006/relationships/hyperlink" Target="http://myshoppingcart.bonrix.in/" TargetMode="External"/><Relationship Id="rId2" Type="http://schemas.openxmlformats.org/officeDocument/2006/relationships/image" Target="../media/image26.png"/><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hyperlink" Target="http://pay.bonrix.in/" TargetMode="External"/><Relationship Id="rId5" Type="http://schemas.openxmlformats.org/officeDocument/2006/relationships/hyperlink" Target="http://rechargesystem.bonrix.in/" TargetMode="External"/><Relationship Id="rId15" Type="http://schemas.openxmlformats.org/officeDocument/2006/relationships/hyperlink" Target="http://salescloud.bonrix.in/" TargetMode="External"/><Relationship Id="rId10" Type="http://schemas.openxmlformats.org/officeDocument/2006/relationships/image" Target="../media/image30.png"/><Relationship Id="rId4" Type="http://schemas.openxmlformats.org/officeDocument/2006/relationships/hyperlink" Target="http://beacon.bonrix.in/" TargetMode="External"/><Relationship Id="rId9" Type="http://schemas.openxmlformats.org/officeDocument/2006/relationships/hyperlink" Target="http://android.bonrix.net/" TargetMode="External"/><Relationship Id="rId14" Type="http://schemas.openxmlformats.org/officeDocument/2006/relationships/image" Target="../media/image32.png"/></Relationships>
</file>

<file path=ppt/slides/_rels/slide24.xml.rels><?xml version="1.0" encoding="UTF-8" standalone="yes"?>
<Relationships xmlns="http://schemas.openxmlformats.org/package/2006/relationships"><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hyperlink" Target="http://mvoicecall.com/" TargetMode="External"/><Relationship Id="rId39" Type="http://schemas.openxmlformats.org/officeDocument/2006/relationships/hyperlink" Target="http://twittertoolbox.in/" TargetMode="External"/><Relationship Id="rId21" Type="http://schemas.openxmlformats.org/officeDocument/2006/relationships/image" Target="../media/image53.png"/><Relationship Id="rId34" Type="http://schemas.openxmlformats.org/officeDocument/2006/relationships/hyperlink" Target="http://mrechargesystem.com/" TargetMode="External"/><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jpg"/><Relationship Id="rId25" Type="http://schemas.openxmlformats.org/officeDocument/2006/relationships/hyperlink" Target="http://livequotes.co.in/" TargetMode="External"/><Relationship Id="rId33" Type="http://schemas.openxmlformats.org/officeDocument/2006/relationships/hyperlink" Target="http://gpstracking.co.in/" TargetMode="External"/><Relationship Id="rId38" Type="http://schemas.openxmlformats.org/officeDocument/2006/relationships/hyperlink" Target="http://rechargegrid.in/" TargetMode="External"/><Relationship Id="rId2" Type="http://schemas.openxmlformats.org/officeDocument/2006/relationships/image" Target="../media/image34.png"/><Relationship Id="rId16" Type="http://schemas.openxmlformats.org/officeDocument/2006/relationships/image" Target="../media/image48.jpg"/><Relationship Id="rId20" Type="http://schemas.openxmlformats.org/officeDocument/2006/relationships/image" Target="../media/image52.png"/><Relationship Id="rId29" Type="http://schemas.openxmlformats.org/officeDocument/2006/relationships/hyperlink" Target="http://mandroidpos.com/" TargetMode="External"/><Relationship Id="rId1" Type="http://schemas.openxmlformats.org/officeDocument/2006/relationships/slideLayout" Target="../slideLayouts/slideLayout2.xml"/><Relationship Id="rId6" Type="http://schemas.openxmlformats.org/officeDocument/2006/relationships/image" Target="../media/image38.jpg"/><Relationship Id="rId11" Type="http://schemas.openxmlformats.org/officeDocument/2006/relationships/image" Target="../media/image43.png"/><Relationship Id="rId24" Type="http://schemas.openxmlformats.org/officeDocument/2006/relationships/hyperlink" Target="http://mautodialer.com/" TargetMode="External"/><Relationship Id="rId32" Type="http://schemas.openxmlformats.org/officeDocument/2006/relationships/hyperlink" Target="http://mconfcall.in/" TargetMode="External"/><Relationship Id="rId37" Type="http://schemas.openxmlformats.org/officeDocument/2006/relationships/hyperlink" Target="http://dndscrub.com/" TargetMode="External"/><Relationship Id="rId40" Type="http://schemas.openxmlformats.org/officeDocument/2006/relationships/hyperlink" Target="http://gpsemployeetracking.in/" TargetMode="External"/><Relationship Id="rId5" Type="http://schemas.openxmlformats.org/officeDocument/2006/relationships/image" Target="../media/image37.jpg"/><Relationship Id="rId15" Type="http://schemas.openxmlformats.org/officeDocument/2006/relationships/image" Target="../media/image47.png"/><Relationship Id="rId23" Type="http://schemas.openxmlformats.org/officeDocument/2006/relationships/hyperlink" Target="http://smsviamobile.com/" TargetMode="External"/><Relationship Id="rId28" Type="http://schemas.openxmlformats.org/officeDocument/2006/relationships/hyperlink" Target="http://smsviasmpp.com/" TargetMode="External"/><Relationship Id="rId36" Type="http://schemas.openxmlformats.org/officeDocument/2006/relationships/hyperlink" Target="http://highspeedsms.com/" TargetMode="External"/><Relationship Id="rId10" Type="http://schemas.openxmlformats.org/officeDocument/2006/relationships/image" Target="../media/image42.png"/><Relationship Id="rId19" Type="http://schemas.openxmlformats.org/officeDocument/2006/relationships/image" Target="../media/image51.png"/><Relationship Id="rId31" Type="http://schemas.openxmlformats.org/officeDocument/2006/relationships/hyperlink" Target="http://tablepos.in/" TargetMode="External"/><Relationship Id="rId4" Type="http://schemas.openxmlformats.org/officeDocument/2006/relationships/image" Target="../media/image36.jpg"/><Relationship Id="rId9" Type="http://schemas.openxmlformats.org/officeDocument/2006/relationships/image" Target="../media/image41.png"/><Relationship Id="rId14" Type="http://schemas.openxmlformats.org/officeDocument/2006/relationships/image" Target="../media/image46.gif"/><Relationship Id="rId22" Type="http://schemas.openxmlformats.org/officeDocument/2006/relationships/hyperlink" Target="http://gpstracker.in/" TargetMode="External"/><Relationship Id="rId27" Type="http://schemas.openxmlformats.org/officeDocument/2006/relationships/hyperlink" Target="http://epartnerchannel.com/" TargetMode="External"/><Relationship Id="rId30" Type="http://schemas.openxmlformats.org/officeDocument/2006/relationships/hyperlink" Target="http://callcentersoftware.co.in/" TargetMode="External"/><Relationship Id="rId35" Type="http://schemas.openxmlformats.org/officeDocument/2006/relationships/hyperlink" Target="http://mysalescloud.in/" TargetMode="External"/><Relationship Id="rId8" Type="http://schemas.openxmlformats.org/officeDocument/2006/relationships/image" Target="../media/image40.png"/><Relationship Id="rId3" Type="http://schemas.openxmlformats.org/officeDocument/2006/relationships/image" Target="../media/image35.jpg"/></Relationships>
</file>

<file path=ppt/slides/_rels/slide25.xml.rels><?xml version="1.0" encoding="UTF-8" standalone="yes"?>
<Relationships xmlns="http://schemas.openxmlformats.org/package/2006/relationships"><Relationship Id="rId3" Type="http://schemas.openxmlformats.org/officeDocument/2006/relationships/hyperlink" Target="http://bonrix.co.in/" TargetMode="External"/><Relationship Id="rId2" Type="http://schemas.openxmlformats.org/officeDocument/2006/relationships/image" Target="../media/image54.jpeg"/><Relationship Id="rId1" Type="http://schemas.openxmlformats.org/officeDocument/2006/relationships/slideLayout" Target="../slideLayouts/slideLayout2.xml"/><Relationship Id="rId5" Type="http://schemas.openxmlformats.org/officeDocument/2006/relationships/hyperlink" Target="http://bonrix.net/" TargetMode="External"/><Relationship Id="rId4" Type="http://schemas.openxmlformats.org/officeDocument/2006/relationships/hyperlink" Target="http://bonrix.i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0192" y="70939"/>
            <a:ext cx="2808312" cy="981797"/>
          </a:xfrm>
          <a:prstGeom prst="rect">
            <a:avLst/>
          </a:prstGeom>
        </p:spPr>
      </p:pic>
      <p:sp>
        <p:nvSpPr>
          <p:cNvPr id="5" name="Title 1"/>
          <p:cNvSpPr txBox="1">
            <a:spLocks/>
          </p:cNvSpPr>
          <p:nvPr/>
        </p:nvSpPr>
        <p:spPr>
          <a:xfrm>
            <a:off x="395536" y="1196752"/>
            <a:ext cx="8424936" cy="86409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4000" b="1" dirty="0" smtClean="0">
                <a:solidFill>
                  <a:schemeClr val="tx2">
                    <a:lumMod val="75000"/>
                  </a:schemeClr>
                </a:solidFill>
                <a:latin typeface="Arial" panose="020B0604020202020204" pitchFamily="34" charset="0"/>
                <a:cs typeface="Arial" panose="020B0604020202020204" pitchFamily="34" charset="0"/>
              </a:rPr>
              <a:t>Open Source Android App Store</a:t>
            </a:r>
            <a:endParaRPr lang="en-SG" sz="4000" b="1" dirty="0">
              <a:solidFill>
                <a:schemeClr val="tx2">
                  <a:lumMod val="75000"/>
                </a:schemeClr>
              </a:solidFill>
              <a:latin typeface="Arial" panose="020B0604020202020204" pitchFamily="34" charset="0"/>
              <a:cs typeface="Arial" panose="020B0604020202020204" pitchFamily="34" charset="0"/>
            </a:endParaRPr>
          </a:p>
        </p:txBody>
      </p:sp>
      <p:sp>
        <p:nvSpPr>
          <p:cNvPr id="6" name="Rectangle 5"/>
          <p:cNvSpPr/>
          <p:nvPr/>
        </p:nvSpPr>
        <p:spPr>
          <a:xfrm>
            <a:off x="2626114" y="2391271"/>
            <a:ext cx="4034118" cy="461665"/>
          </a:xfrm>
          <a:prstGeom prst="rect">
            <a:avLst/>
          </a:prstGeom>
        </p:spPr>
        <p:txBody>
          <a:bodyPr wrap="none">
            <a:spAutoFit/>
          </a:bodyPr>
          <a:lstStyle/>
          <a:p>
            <a:r>
              <a:rPr lang="en-SG" sz="2400" dirty="0">
                <a:solidFill>
                  <a:schemeClr val="accent1">
                    <a:lumMod val="75000"/>
                  </a:schemeClr>
                </a:solidFill>
                <a:latin typeface="Arial" panose="020B0604020202020204" pitchFamily="34" charset="0"/>
                <a:cs typeface="Arial" panose="020B0604020202020204" pitchFamily="34" charset="0"/>
                <a:hlinkClick r:id="rId3"/>
              </a:rPr>
              <a:t>http://www.myappstore.co.in</a:t>
            </a:r>
            <a:endParaRPr lang="en-SG" sz="2400" dirty="0">
              <a:solidFill>
                <a:schemeClr val="accent1">
                  <a:lumMod val="75000"/>
                </a:schemeClr>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1600" y="2924944"/>
            <a:ext cx="895164" cy="895164"/>
          </a:xfrm>
          <a:prstGeom prst="rect">
            <a:avLst/>
          </a:prstGeom>
        </p:spPr>
      </p:pic>
      <p:sp>
        <p:nvSpPr>
          <p:cNvPr id="12" name="Rectangle 11"/>
          <p:cNvSpPr/>
          <p:nvPr/>
        </p:nvSpPr>
        <p:spPr>
          <a:xfrm>
            <a:off x="1924781" y="3212976"/>
            <a:ext cx="5816016" cy="461665"/>
          </a:xfrm>
          <a:prstGeom prst="rect">
            <a:avLst/>
          </a:prstGeom>
        </p:spPr>
        <p:txBody>
          <a:bodyPr wrap="none">
            <a:spAutoFit/>
          </a:bodyPr>
          <a:lstStyle/>
          <a:p>
            <a:r>
              <a:rPr lang="en-SG" sz="2400" dirty="0">
                <a:latin typeface="Arial" panose="020B0604020202020204" pitchFamily="34" charset="0"/>
                <a:cs typeface="Arial" panose="020B0604020202020204" pitchFamily="34" charset="0"/>
                <a:hlinkClick r:id="rId5"/>
              </a:rPr>
              <a:t>https://</a:t>
            </a:r>
            <a:r>
              <a:rPr lang="en-SG" sz="2400" dirty="0" smtClean="0">
                <a:latin typeface="Arial" panose="020B0604020202020204" pitchFamily="34" charset="0"/>
                <a:cs typeface="Arial" panose="020B0604020202020204" pitchFamily="34" charset="0"/>
                <a:hlinkClick r:id="rId5"/>
              </a:rPr>
              <a:t>github.com/open-source-app-store</a:t>
            </a:r>
            <a:endParaRPr lang="en-SG" sz="2400" dirty="0">
              <a:latin typeface="Arial" panose="020B0604020202020204" pitchFamily="34" charset="0"/>
              <a:cs typeface="Arial" panose="020B0604020202020204" pitchFamily="34" charset="0"/>
            </a:endParaRPr>
          </a:p>
        </p:txBody>
      </p:sp>
      <p:sp>
        <p:nvSpPr>
          <p:cNvPr id="14" name="Title 1"/>
          <p:cNvSpPr txBox="1">
            <a:spLocks/>
          </p:cNvSpPr>
          <p:nvPr/>
        </p:nvSpPr>
        <p:spPr>
          <a:xfrm>
            <a:off x="4283968" y="4653136"/>
            <a:ext cx="5112568" cy="100811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u="sng" dirty="0" smtClean="0"/>
              <a:t>Address:</a:t>
            </a:r>
            <a:endParaRPr lang="en-SG" sz="2400" dirty="0"/>
          </a:p>
          <a:p>
            <a:r>
              <a:rPr lang="en-US" sz="1600" b="1" dirty="0" smtClean="0"/>
              <a:t>  </a:t>
            </a:r>
            <a:r>
              <a:rPr lang="en-US" sz="1600" b="1" dirty="0"/>
              <a:t>M/S. Bonrix Software Systems</a:t>
            </a:r>
            <a:endParaRPr lang="en-SG" sz="1600" dirty="0"/>
          </a:p>
          <a:p>
            <a:r>
              <a:rPr lang="en-US" sz="1600" b="1" dirty="0"/>
              <a:t>      A-801, Samudra Complex,</a:t>
            </a:r>
            <a:endParaRPr lang="en-SG" sz="1600" dirty="0"/>
          </a:p>
          <a:p>
            <a:r>
              <a:rPr lang="en-US" sz="1600" b="1" dirty="0"/>
              <a:t>      Near Classic Gold Hotel, Off. C. G. Road</a:t>
            </a:r>
            <a:r>
              <a:rPr lang="en-US" sz="1600" b="1" dirty="0" smtClean="0"/>
              <a:t>,</a:t>
            </a:r>
          </a:p>
          <a:p>
            <a:r>
              <a:rPr lang="en-US" sz="1600" b="1" dirty="0" smtClean="0"/>
              <a:t> </a:t>
            </a:r>
            <a:r>
              <a:rPr lang="en-US" sz="1600" b="1" dirty="0"/>
              <a:t>Navrangpura,</a:t>
            </a:r>
            <a:endParaRPr lang="en-SG" sz="1600" dirty="0"/>
          </a:p>
          <a:p>
            <a:r>
              <a:rPr lang="en-US" sz="1600" b="1" dirty="0"/>
              <a:t>     Ahmedabad - 380009, Gujarat, India.</a:t>
            </a:r>
            <a:endParaRPr lang="en-SG" sz="1600" dirty="0"/>
          </a:p>
        </p:txBody>
      </p:sp>
      <p:sp>
        <p:nvSpPr>
          <p:cNvPr id="15" name="Title 1"/>
          <p:cNvSpPr txBox="1">
            <a:spLocks/>
          </p:cNvSpPr>
          <p:nvPr/>
        </p:nvSpPr>
        <p:spPr>
          <a:xfrm>
            <a:off x="4644008" y="5589240"/>
            <a:ext cx="4680520" cy="86409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1600" b="1" dirty="0" smtClean="0">
                <a:cs typeface="Arial" panose="020B0604020202020204" pitchFamily="34" charset="0"/>
              </a:rPr>
              <a:t>Contact us: +91- 94290 45500</a:t>
            </a:r>
            <a:endParaRPr lang="en-SG" sz="1600" b="1" dirty="0">
              <a:cs typeface="Arial" panose="020B0604020202020204" pitchFamily="34" charset="0"/>
            </a:endParaRPr>
          </a:p>
        </p:txBody>
      </p:sp>
      <p:sp>
        <p:nvSpPr>
          <p:cNvPr id="20" name="Title 1"/>
          <p:cNvSpPr txBox="1">
            <a:spLocks/>
          </p:cNvSpPr>
          <p:nvPr/>
        </p:nvSpPr>
        <p:spPr>
          <a:xfrm>
            <a:off x="899592" y="4221088"/>
            <a:ext cx="2304256" cy="50405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sz="2400" dirty="0" smtClean="0">
                <a:latin typeface="Arial" panose="020B0604020202020204" pitchFamily="34" charset="0"/>
                <a:cs typeface="Arial" panose="020B0604020202020204" pitchFamily="34" charset="0"/>
              </a:rPr>
              <a:t>Website:</a:t>
            </a:r>
            <a:endParaRPr lang="en-SG" sz="2400" dirty="0">
              <a:latin typeface="Arial" panose="020B0604020202020204" pitchFamily="34" charset="0"/>
              <a:cs typeface="Arial" panose="020B0604020202020204" pitchFamily="34" charset="0"/>
            </a:endParaRPr>
          </a:p>
        </p:txBody>
      </p:sp>
      <p:sp>
        <p:nvSpPr>
          <p:cNvPr id="21" name="Title 1"/>
          <p:cNvSpPr>
            <a:spLocks noGrp="1"/>
          </p:cNvSpPr>
          <p:nvPr>
            <p:ph type="title"/>
          </p:nvPr>
        </p:nvSpPr>
        <p:spPr>
          <a:xfrm>
            <a:off x="395536" y="4562902"/>
            <a:ext cx="3528392" cy="522282"/>
          </a:xfrm>
        </p:spPr>
        <p:txBody>
          <a:bodyPr>
            <a:noAutofit/>
          </a:bodyPr>
          <a:lstStyle/>
          <a:p>
            <a:pPr algn="l"/>
            <a:r>
              <a:rPr lang="en-SG" sz="2000" u="sng" dirty="0" smtClean="0">
                <a:latin typeface="Arial" panose="020B0604020202020204" pitchFamily="34" charset="0"/>
                <a:cs typeface="Arial" panose="020B0604020202020204" pitchFamily="34" charset="0"/>
                <a:hlinkClick r:id="rId6"/>
              </a:rPr>
              <a:t/>
            </a:r>
            <a:br>
              <a:rPr lang="en-SG" sz="2000" u="sng" dirty="0" smtClean="0">
                <a:latin typeface="Arial" panose="020B0604020202020204" pitchFamily="34" charset="0"/>
                <a:cs typeface="Arial" panose="020B0604020202020204" pitchFamily="34" charset="0"/>
                <a:hlinkClick r:id="rId6"/>
              </a:rPr>
            </a:br>
            <a:r>
              <a:rPr lang="en-SG" sz="2000" u="sng" dirty="0" smtClean="0">
                <a:latin typeface="Arial" panose="020B0604020202020204" pitchFamily="34" charset="0"/>
                <a:cs typeface="Arial" panose="020B0604020202020204" pitchFamily="34" charset="0"/>
                <a:hlinkClick r:id="rId6"/>
              </a:rPr>
              <a:t/>
            </a:r>
            <a:br>
              <a:rPr lang="en-SG" sz="2000" u="sng" dirty="0" smtClean="0">
                <a:latin typeface="Arial" panose="020B0604020202020204" pitchFamily="34" charset="0"/>
                <a:cs typeface="Arial" panose="020B0604020202020204" pitchFamily="34" charset="0"/>
                <a:hlinkClick r:id="rId6"/>
              </a:rPr>
            </a:br>
            <a:r>
              <a:rPr lang="en-SG" sz="2000" u="sng" dirty="0" smtClean="0">
                <a:latin typeface="Arial" panose="020B0604020202020204" pitchFamily="34" charset="0"/>
                <a:cs typeface="Arial" panose="020B0604020202020204" pitchFamily="34" charset="0"/>
                <a:hlinkClick r:id="rId6"/>
              </a:rPr>
              <a:t>http://www.bonrix.in</a:t>
            </a:r>
            <a:r>
              <a:rPr lang="en-SG" sz="2000" u="sng" dirty="0">
                <a:latin typeface="Arial" panose="020B0604020202020204" pitchFamily="34" charset="0"/>
                <a:cs typeface="Arial" panose="020B0604020202020204" pitchFamily="34" charset="0"/>
              </a:rPr>
              <a:t/>
            </a:r>
            <a:br>
              <a:rPr lang="en-SG" sz="2000" u="sng" dirty="0">
                <a:latin typeface="Arial" panose="020B0604020202020204" pitchFamily="34" charset="0"/>
                <a:cs typeface="Arial" panose="020B0604020202020204" pitchFamily="34" charset="0"/>
              </a:rPr>
            </a:br>
            <a:r>
              <a:rPr lang="en-SG" sz="2000" u="sng" dirty="0" smtClean="0">
                <a:latin typeface="Arial" panose="020B0604020202020204" pitchFamily="34" charset="0"/>
                <a:cs typeface="Arial" panose="020B0604020202020204" pitchFamily="34" charset="0"/>
              </a:rPr>
              <a:t/>
            </a:r>
            <a:br>
              <a:rPr lang="en-SG" sz="2000" u="sng" dirty="0" smtClean="0">
                <a:latin typeface="Arial" panose="020B0604020202020204" pitchFamily="34" charset="0"/>
                <a:cs typeface="Arial" panose="020B0604020202020204" pitchFamily="34" charset="0"/>
              </a:rPr>
            </a:br>
            <a:endParaRPr lang="en-SG" sz="2000" u="sng" dirty="0">
              <a:latin typeface="Arial" panose="020B0604020202020204" pitchFamily="34" charset="0"/>
              <a:cs typeface="Arial" panose="020B0604020202020204" pitchFamily="34" charset="0"/>
            </a:endParaRPr>
          </a:p>
        </p:txBody>
      </p:sp>
      <p:sp>
        <p:nvSpPr>
          <p:cNvPr id="22" name="Title 1"/>
          <p:cNvSpPr txBox="1">
            <a:spLocks/>
          </p:cNvSpPr>
          <p:nvPr/>
        </p:nvSpPr>
        <p:spPr>
          <a:xfrm>
            <a:off x="899592" y="5013176"/>
            <a:ext cx="3312368" cy="50405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sz="2400" dirty="0" smtClean="0">
                <a:latin typeface="Arial" panose="020B0604020202020204" pitchFamily="34" charset="0"/>
                <a:cs typeface="Arial" panose="020B0604020202020204" pitchFamily="34" charset="0"/>
              </a:rPr>
              <a:t>Email-Id:</a:t>
            </a:r>
            <a:endParaRPr lang="en-SG" sz="2400" dirty="0">
              <a:latin typeface="Arial" panose="020B0604020202020204" pitchFamily="34" charset="0"/>
              <a:cs typeface="Arial" panose="020B0604020202020204" pitchFamily="34" charset="0"/>
            </a:endParaRPr>
          </a:p>
        </p:txBody>
      </p:sp>
      <p:sp>
        <p:nvSpPr>
          <p:cNvPr id="23" name="Title 1"/>
          <p:cNvSpPr txBox="1">
            <a:spLocks/>
          </p:cNvSpPr>
          <p:nvPr/>
        </p:nvSpPr>
        <p:spPr>
          <a:xfrm>
            <a:off x="484132" y="5519789"/>
            <a:ext cx="3007748" cy="8615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u="sng" dirty="0" smtClean="0">
                <a:latin typeface="Arial" panose="020B0604020202020204" pitchFamily="34" charset="0"/>
                <a:cs typeface="Arial" panose="020B0604020202020204" pitchFamily="34" charset="0"/>
                <a:hlinkClick r:id="rId7"/>
              </a:rPr>
              <a:t>bonrix@gmail.com</a:t>
            </a:r>
            <a:endParaRPr lang="en-US" sz="2000" u="sng" dirty="0" smtClean="0">
              <a:latin typeface="Arial" panose="020B0604020202020204" pitchFamily="34" charset="0"/>
              <a:cs typeface="Arial" panose="020B0604020202020204" pitchFamily="34" charset="0"/>
            </a:endParaRPr>
          </a:p>
          <a:p>
            <a:pPr algn="l"/>
            <a:r>
              <a:rPr lang="en-US" sz="2000" u="sng" dirty="0" smtClean="0">
                <a:latin typeface="Arial" panose="020B0604020202020204" pitchFamily="34" charset="0"/>
                <a:cs typeface="Arial" panose="020B0604020202020204" pitchFamily="34" charset="0"/>
                <a:hlinkClick r:id="rId8"/>
              </a:rPr>
              <a:t>info@bonrix.net</a:t>
            </a:r>
            <a:endParaRPr lang="en-US" sz="2000" u="sng" dirty="0" smtClean="0">
              <a:latin typeface="Arial" panose="020B0604020202020204" pitchFamily="34" charset="0"/>
              <a:cs typeface="Arial" panose="020B0604020202020204" pitchFamily="34" charset="0"/>
            </a:endParaRPr>
          </a:p>
          <a:p>
            <a:pPr algn="l"/>
            <a:endParaRPr lang="en-SG" sz="2000" dirty="0">
              <a:latin typeface="Arial" panose="020B0604020202020204" pitchFamily="34" charset="0"/>
              <a:cs typeface="Arial" panose="020B0604020202020204" pitchFamily="34" charset="0"/>
            </a:endParaRPr>
          </a:p>
        </p:txBody>
      </p:sp>
      <p:sp>
        <p:nvSpPr>
          <p:cNvPr id="26" name="Title 1"/>
          <p:cNvSpPr txBox="1">
            <a:spLocks/>
          </p:cNvSpPr>
          <p:nvPr/>
        </p:nvSpPr>
        <p:spPr>
          <a:xfrm>
            <a:off x="899592" y="6093296"/>
            <a:ext cx="3312368" cy="50405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sz="2400" dirty="0" smtClean="0">
                <a:latin typeface="Arial" panose="020B0604020202020204" pitchFamily="34" charset="0"/>
                <a:cs typeface="Arial" panose="020B0604020202020204" pitchFamily="34" charset="0"/>
              </a:rPr>
              <a:t>Skype id:</a:t>
            </a:r>
            <a:endParaRPr lang="en-SG" sz="2400" dirty="0">
              <a:latin typeface="Arial" panose="020B0604020202020204" pitchFamily="34" charset="0"/>
              <a:cs typeface="Arial" panose="020B0604020202020204" pitchFamily="34" charset="0"/>
            </a:endParaRPr>
          </a:p>
        </p:txBody>
      </p:sp>
      <p:sp>
        <p:nvSpPr>
          <p:cNvPr id="27" name="Title 1"/>
          <p:cNvSpPr txBox="1">
            <a:spLocks/>
          </p:cNvSpPr>
          <p:nvPr/>
        </p:nvSpPr>
        <p:spPr>
          <a:xfrm>
            <a:off x="827584" y="6381328"/>
            <a:ext cx="3312368" cy="504056"/>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SG" sz="2000" dirty="0" err="1" smtClean="0">
                <a:latin typeface="Arial" panose="020B0604020202020204" pitchFamily="34" charset="0"/>
                <a:cs typeface="Arial" panose="020B0604020202020204" pitchFamily="34" charset="0"/>
                <a:hlinkClick r:id="rId9" action="ppaction://hlinkfile"/>
              </a:rPr>
              <a:t>bonrix_sms</a:t>
            </a:r>
            <a:endParaRPr lang="en-SG"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57699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96752"/>
            <a:ext cx="8229600" cy="4392488"/>
          </a:xfrm>
        </p:spPr>
      </p:pic>
      <p:sp>
        <p:nvSpPr>
          <p:cNvPr id="5" name="Title 1"/>
          <p:cNvSpPr txBox="1">
            <a:spLocks noGrp="1"/>
          </p:cNvSpPr>
          <p:nvPr>
            <p:ph type="title"/>
          </p:nvPr>
        </p:nvSpPr>
        <p:spPr>
          <a:xfrm>
            <a:off x="457200" y="-90264"/>
            <a:ext cx="8229600" cy="114300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3200" u="sng" dirty="0" smtClean="0">
                <a:latin typeface="Arial" panose="020B0604020202020204" pitchFamily="34" charset="0"/>
                <a:cs typeface="Arial" panose="020B0604020202020204" pitchFamily="34" charset="0"/>
              </a:rPr>
              <a:t>Goto App Store </a:t>
            </a:r>
            <a:endParaRPr lang="en-SG" sz="3200" u="sng" dirty="0">
              <a:latin typeface="Arial" panose="020B0604020202020204" pitchFamily="34" charset="0"/>
              <a:cs typeface="Arial" panose="020B0604020202020204" pitchFamily="34" charset="0"/>
            </a:endParaRPr>
          </a:p>
        </p:txBody>
      </p:sp>
      <p:sp>
        <p:nvSpPr>
          <p:cNvPr id="6" name="Title 1"/>
          <p:cNvSpPr txBox="1">
            <a:spLocks/>
          </p:cNvSpPr>
          <p:nvPr/>
        </p:nvSpPr>
        <p:spPr>
          <a:xfrm>
            <a:off x="988368" y="5805264"/>
            <a:ext cx="7499176" cy="9941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2400" dirty="0" smtClean="0">
                <a:latin typeface="Arial" panose="020B0604020202020204" pitchFamily="34" charset="0"/>
                <a:cs typeface="Arial" panose="020B0604020202020204" pitchFamily="34" charset="0"/>
              </a:rPr>
              <a:t>For checking your personal APK store click on ‘</a:t>
            </a:r>
            <a:r>
              <a:rPr lang="en-SG" sz="2400" dirty="0" err="1" smtClean="0">
                <a:latin typeface="Arial" panose="020B0604020202020204" pitchFamily="34" charset="0"/>
                <a:cs typeface="Arial" panose="020B0604020202020204" pitchFamily="34" charset="0"/>
              </a:rPr>
              <a:t>Goto</a:t>
            </a:r>
            <a:r>
              <a:rPr lang="en-SG" sz="2400" dirty="0" smtClean="0">
                <a:latin typeface="Arial" panose="020B0604020202020204" pitchFamily="34" charset="0"/>
                <a:cs typeface="Arial" panose="020B0604020202020204" pitchFamily="34" charset="0"/>
              </a:rPr>
              <a:t> App Store’ .</a:t>
            </a:r>
            <a:endParaRPr lang="en-SG"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46719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96752"/>
            <a:ext cx="8229600" cy="4464496"/>
          </a:xfrm>
        </p:spPr>
      </p:pic>
      <p:sp>
        <p:nvSpPr>
          <p:cNvPr id="5" name="Title 1"/>
          <p:cNvSpPr txBox="1">
            <a:spLocks/>
          </p:cNvSpPr>
          <p:nvPr/>
        </p:nvSpPr>
        <p:spPr>
          <a:xfrm>
            <a:off x="1259632" y="202630"/>
            <a:ext cx="6707088" cy="70609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3200" u="sng" dirty="0" smtClean="0">
                <a:latin typeface="Arial" panose="020B0604020202020204" pitchFamily="34" charset="0"/>
                <a:cs typeface="Arial" panose="020B0604020202020204" pitchFamily="34" charset="0"/>
              </a:rPr>
              <a:t>APK Store Main Page</a:t>
            </a:r>
            <a:endParaRPr lang="en-SG" sz="3200" u="sng" dirty="0">
              <a:latin typeface="Arial" panose="020B0604020202020204" pitchFamily="34" charset="0"/>
              <a:cs typeface="Arial" panose="020B0604020202020204" pitchFamily="34" charset="0"/>
            </a:endParaRPr>
          </a:p>
        </p:txBody>
      </p:sp>
      <p:sp>
        <p:nvSpPr>
          <p:cNvPr id="6" name="Title 1"/>
          <p:cNvSpPr txBox="1">
            <a:spLocks/>
          </p:cNvSpPr>
          <p:nvPr/>
        </p:nvSpPr>
        <p:spPr>
          <a:xfrm>
            <a:off x="988368" y="5747246"/>
            <a:ext cx="7499176" cy="9941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2400" dirty="0" smtClean="0">
                <a:latin typeface="Arial" panose="020B0604020202020204" pitchFamily="34" charset="0"/>
                <a:cs typeface="Arial" panose="020B0604020202020204" pitchFamily="34" charset="0"/>
              </a:rPr>
              <a:t>Any user can open APK store from </a:t>
            </a:r>
            <a:r>
              <a:rPr lang="en-SG" sz="2400" dirty="0" err="1" smtClean="0">
                <a:latin typeface="Arial" panose="020B0604020202020204" pitchFamily="34" charset="0"/>
                <a:cs typeface="Arial" panose="020B0604020202020204" pitchFamily="34" charset="0"/>
              </a:rPr>
              <a:t>bonrix</a:t>
            </a:r>
            <a:r>
              <a:rPr lang="en-SG" sz="2400" dirty="0" smtClean="0">
                <a:latin typeface="Arial" panose="020B0604020202020204" pitchFamily="34" charset="0"/>
                <a:cs typeface="Arial" panose="020B0604020202020204" pitchFamily="34" charset="0"/>
              </a:rPr>
              <a:t> app store and get list of  APK.</a:t>
            </a:r>
            <a:endParaRPr lang="en-SG"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13091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240522"/>
            <a:ext cx="8229600" cy="4276710"/>
          </a:xfrm>
        </p:spPr>
      </p:pic>
      <p:sp>
        <p:nvSpPr>
          <p:cNvPr id="5" name="Title 1"/>
          <p:cNvSpPr txBox="1">
            <a:spLocks/>
          </p:cNvSpPr>
          <p:nvPr/>
        </p:nvSpPr>
        <p:spPr>
          <a:xfrm>
            <a:off x="1259632" y="202630"/>
            <a:ext cx="6707088" cy="70609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3200" u="sng" dirty="0" smtClean="0">
                <a:latin typeface="Arial" panose="020B0604020202020204" pitchFamily="34" charset="0"/>
                <a:cs typeface="Arial" panose="020B0604020202020204" pitchFamily="34" charset="0"/>
              </a:rPr>
              <a:t>App Store Login</a:t>
            </a:r>
            <a:endParaRPr lang="en-SG" sz="3200" u="sng" dirty="0">
              <a:latin typeface="Arial" panose="020B0604020202020204" pitchFamily="34" charset="0"/>
              <a:cs typeface="Arial" panose="020B0604020202020204" pitchFamily="34" charset="0"/>
            </a:endParaRPr>
          </a:p>
        </p:txBody>
      </p:sp>
      <p:sp>
        <p:nvSpPr>
          <p:cNvPr id="6" name="Title 1"/>
          <p:cNvSpPr txBox="1">
            <a:spLocks/>
          </p:cNvSpPr>
          <p:nvPr/>
        </p:nvSpPr>
        <p:spPr>
          <a:xfrm>
            <a:off x="988368" y="5733256"/>
            <a:ext cx="7499176" cy="9941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2400" dirty="0" smtClean="0">
                <a:latin typeface="Arial" panose="020B0604020202020204" pitchFamily="34" charset="0"/>
                <a:cs typeface="Arial" panose="020B0604020202020204" pitchFamily="34" charset="0"/>
              </a:rPr>
              <a:t>Must login with store name and password for edit the APK details.</a:t>
            </a:r>
            <a:endParaRPr lang="en-SG"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851781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96752"/>
            <a:ext cx="8229600" cy="4464496"/>
          </a:xfrm>
        </p:spPr>
      </p:pic>
      <p:sp>
        <p:nvSpPr>
          <p:cNvPr id="5" name="Title 1"/>
          <p:cNvSpPr txBox="1">
            <a:spLocks/>
          </p:cNvSpPr>
          <p:nvPr/>
        </p:nvSpPr>
        <p:spPr>
          <a:xfrm>
            <a:off x="1259632" y="202630"/>
            <a:ext cx="6707088" cy="70609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3200" u="sng" dirty="0" smtClean="0">
                <a:latin typeface="Arial" panose="020B0604020202020204" pitchFamily="34" charset="0"/>
                <a:cs typeface="Arial" panose="020B0604020202020204" pitchFamily="34" charset="0"/>
              </a:rPr>
              <a:t>Edit APK for particular Store</a:t>
            </a:r>
            <a:endParaRPr lang="en-SG" sz="3200" u="sng" dirty="0">
              <a:latin typeface="Arial" panose="020B0604020202020204" pitchFamily="34" charset="0"/>
              <a:cs typeface="Arial" panose="020B0604020202020204" pitchFamily="34" charset="0"/>
            </a:endParaRPr>
          </a:p>
        </p:txBody>
      </p:sp>
      <p:sp>
        <p:nvSpPr>
          <p:cNvPr id="6" name="Title 1"/>
          <p:cNvSpPr txBox="1">
            <a:spLocks/>
          </p:cNvSpPr>
          <p:nvPr/>
        </p:nvSpPr>
        <p:spPr>
          <a:xfrm>
            <a:off x="863588" y="5733256"/>
            <a:ext cx="7499176" cy="9941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2400" dirty="0" smtClean="0">
                <a:latin typeface="Arial" panose="020B0604020202020204" pitchFamily="34" charset="0"/>
                <a:cs typeface="Arial" panose="020B0604020202020204" pitchFamily="34" charset="0"/>
              </a:rPr>
              <a:t>After store app login user can edit APK details. Like APK name, APK package and APK version.</a:t>
            </a:r>
            <a:endParaRPr lang="en-SG"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77477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268760"/>
            <a:ext cx="8229600" cy="4248263"/>
          </a:xfrm>
        </p:spPr>
      </p:pic>
      <p:sp>
        <p:nvSpPr>
          <p:cNvPr id="6" name="Title 1"/>
          <p:cNvSpPr txBox="1">
            <a:spLocks/>
          </p:cNvSpPr>
          <p:nvPr/>
        </p:nvSpPr>
        <p:spPr>
          <a:xfrm>
            <a:off x="1259632" y="202630"/>
            <a:ext cx="6707088" cy="70609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3200" u="sng" dirty="0" smtClean="0">
                <a:latin typeface="Arial" panose="020B0604020202020204" pitchFamily="34" charset="0"/>
                <a:cs typeface="Arial" panose="020B0604020202020204" pitchFamily="34" charset="0"/>
              </a:rPr>
              <a:t>Upload APK to store</a:t>
            </a:r>
            <a:endParaRPr lang="en-SG" sz="3200" u="sng" dirty="0">
              <a:latin typeface="Arial" panose="020B0604020202020204" pitchFamily="34" charset="0"/>
              <a:cs typeface="Arial" panose="020B0604020202020204" pitchFamily="34" charset="0"/>
            </a:endParaRPr>
          </a:p>
        </p:txBody>
      </p:sp>
      <p:sp>
        <p:nvSpPr>
          <p:cNvPr id="7" name="Title 1"/>
          <p:cNvSpPr txBox="1">
            <a:spLocks/>
          </p:cNvSpPr>
          <p:nvPr/>
        </p:nvSpPr>
        <p:spPr>
          <a:xfrm>
            <a:off x="800472" y="5603230"/>
            <a:ext cx="7803976" cy="99412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2400" dirty="0" smtClean="0">
                <a:latin typeface="Arial" panose="020B0604020202020204" pitchFamily="34" charset="0"/>
                <a:cs typeface="Arial" panose="020B0604020202020204" pitchFamily="34" charset="0"/>
              </a:rPr>
              <a:t>Upload your APK to store you have to Click on choose file and select APK; fill details according to APK.</a:t>
            </a:r>
            <a:endParaRPr lang="en-SG"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16311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24744"/>
            <a:ext cx="8229600" cy="4320480"/>
          </a:xfrm>
        </p:spPr>
      </p:pic>
      <p:sp>
        <p:nvSpPr>
          <p:cNvPr id="5" name="Title 1"/>
          <p:cNvSpPr txBox="1">
            <a:spLocks/>
          </p:cNvSpPr>
          <p:nvPr/>
        </p:nvSpPr>
        <p:spPr>
          <a:xfrm>
            <a:off x="1259632" y="188640"/>
            <a:ext cx="6707088" cy="70609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3200" u="sng" dirty="0" smtClean="0">
                <a:latin typeface="Arial" panose="020B0604020202020204" pitchFamily="34" charset="0"/>
                <a:cs typeface="Arial" panose="020B0604020202020204" pitchFamily="34" charset="0"/>
              </a:rPr>
              <a:t>Share APK Link from Store</a:t>
            </a:r>
            <a:endParaRPr lang="en-SG" sz="3200" u="sng" dirty="0">
              <a:latin typeface="Arial" panose="020B0604020202020204" pitchFamily="34" charset="0"/>
              <a:cs typeface="Arial" panose="020B0604020202020204" pitchFamily="34" charset="0"/>
            </a:endParaRPr>
          </a:p>
        </p:txBody>
      </p:sp>
      <p:sp>
        <p:nvSpPr>
          <p:cNvPr id="6" name="Title 1"/>
          <p:cNvSpPr txBox="1">
            <a:spLocks/>
          </p:cNvSpPr>
          <p:nvPr/>
        </p:nvSpPr>
        <p:spPr>
          <a:xfrm>
            <a:off x="988368" y="5603230"/>
            <a:ext cx="7499176" cy="9941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2400" dirty="0" smtClean="0">
                <a:latin typeface="Arial" panose="020B0604020202020204" pitchFamily="34" charset="0"/>
                <a:cs typeface="Arial" panose="020B0604020202020204" pitchFamily="34" charset="0"/>
              </a:rPr>
              <a:t>Any user can share APK link to others via Facebook, Twitter, </a:t>
            </a:r>
            <a:r>
              <a:rPr lang="en-SG" sz="2400" dirty="0">
                <a:latin typeface="Arial" panose="020B0604020202020204" pitchFamily="34" charset="0"/>
                <a:cs typeface="Arial" panose="020B0604020202020204" pitchFamily="34" charset="0"/>
              </a:rPr>
              <a:t>G</a:t>
            </a:r>
            <a:r>
              <a:rPr lang="en-SG" sz="2400" dirty="0" smtClean="0">
                <a:latin typeface="Arial" panose="020B0604020202020204" pitchFamily="34" charset="0"/>
                <a:cs typeface="Arial" panose="020B0604020202020204" pitchFamily="34" charset="0"/>
              </a:rPr>
              <a:t>mail , Google and WhatsApp</a:t>
            </a:r>
            <a:r>
              <a:rPr lang="en-SG" sz="2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868470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980728"/>
            <a:ext cx="8229600" cy="4536504"/>
          </a:xfrm>
        </p:spPr>
      </p:pic>
      <p:sp>
        <p:nvSpPr>
          <p:cNvPr id="5" name="Title 1"/>
          <p:cNvSpPr txBox="1">
            <a:spLocks/>
          </p:cNvSpPr>
          <p:nvPr/>
        </p:nvSpPr>
        <p:spPr>
          <a:xfrm>
            <a:off x="1259632" y="116632"/>
            <a:ext cx="6707088" cy="70609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3200" u="sng" dirty="0" smtClean="0">
                <a:latin typeface="Arial" panose="020B0604020202020204" pitchFamily="34" charset="0"/>
                <a:cs typeface="Arial" panose="020B0604020202020204" pitchFamily="34" charset="0"/>
              </a:rPr>
              <a:t>Send APK Link Via SMS</a:t>
            </a:r>
            <a:endParaRPr lang="en-SG" sz="3200" u="sng" dirty="0">
              <a:latin typeface="Arial" panose="020B0604020202020204" pitchFamily="34" charset="0"/>
              <a:cs typeface="Arial" panose="020B0604020202020204" pitchFamily="34" charset="0"/>
            </a:endParaRPr>
          </a:p>
        </p:txBody>
      </p:sp>
      <p:sp>
        <p:nvSpPr>
          <p:cNvPr id="6" name="Title 1"/>
          <p:cNvSpPr txBox="1">
            <a:spLocks/>
          </p:cNvSpPr>
          <p:nvPr/>
        </p:nvSpPr>
        <p:spPr>
          <a:xfrm>
            <a:off x="988368" y="5733256"/>
            <a:ext cx="7499176" cy="9941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2400" dirty="0" smtClean="0">
                <a:latin typeface="Arial" panose="020B0604020202020204" pitchFamily="34" charset="0"/>
                <a:cs typeface="Arial" panose="020B0604020202020204" pitchFamily="34" charset="0"/>
              </a:rPr>
              <a:t>Any user can send APK link to others via SMS to mobile number.</a:t>
            </a:r>
            <a:endParaRPr lang="en-SG"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52698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587821"/>
            <a:ext cx="8229600" cy="5865515"/>
          </a:xfrm>
        </p:spPr>
        <p:txBody>
          <a:bodyPr/>
          <a:lstStyle/>
          <a:p>
            <a:pPr marL="0" indent="0" algn="ctr">
              <a:buNone/>
            </a:pPr>
            <a:endParaRPr lang="en-SG" sz="4000" b="1" dirty="0" smtClean="0">
              <a:solidFill>
                <a:schemeClr val="tx2">
                  <a:lumMod val="75000"/>
                </a:schemeClr>
              </a:solidFill>
              <a:latin typeface="Arial" panose="020B0604020202020204" pitchFamily="34" charset="0"/>
              <a:cs typeface="Arial" panose="020B0604020202020204" pitchFamily="34" charset="0"/>
            </a:endParaRPr>
          </a:p>
          <a:p>
            <a:pPr marL="0" indent="0" algn="ctr">
              <a:buNone/>
            </a:pPr>
            <a:r>
              <a:rPr lang="en-SG" sz="4000" b="1" dirty="0" smtClean="0">
                <a:solidFill>
                  <a:schemeClr val="tx2">
                    <a:lumMod val="75000"/>
                  </a:schemeClr>
                </a:solidFill>
                <a:latin typeface="Arial" panose="020B0604020202020204" pitchFamily="34" charset="0"/>
                <a:cs typeface="Arial" panose="020B0604020202020204" pitchFamily="34" charset="0"/>
              </a:rPr>
              <a:t>AndroidAppStore-APK</a:t>
            </a:r>
            <a:endParaRPr lang="en-SG" sz="4000" b="1" dirty="0">
              <a:solidFill>
                <a:schemeClr val="tx2">
                  <a:lumMod val="75000"/>
                </a:schemeClr>
              </a:solidFill>
              <a:latin typeface="Arial" panose="020B0604020202020204" pitchFamily="34" charset="0"/>
              <a:cs typeface="Arial" panose="020B0604020202020204" pitchFamily="34" charset="0"/>
            </a:endParaRPr>
          </a:p>
          <a:p>
            <a:pPr marL="0" indent="0">
              <a:buNone/>
            </a:pPr>
            <a:endParaRPr lang="en-SG" dirty="0" smtClean="0"/>
          </a:p>
          <a:p>
            <a:pPr marL="0" indent="0" algn="just">
              <a:buNone/>
            </a:pPr>
            <a:r>
              <a:rPr lang="en-SG" sz="2800" dirty="0" smtClean="0">
                <a:latin typeface="Arial" panose="020B0604020202020204" pitchFamily="34" charset="0"/>
                <a:cs typeface="Arial" panose="020B0604020202020204" pitchFamily="34" charset="0"/>
              </a:rPr>
              <a:t> Android </a:t>
            </a:r>
            <a:r>
              <a:rPr lang="en-SG" sz="2800" dirty="0">
                <a:latin typeface="Arial" panose="020B0604020202020204" pitchFamily="34" charset="0"/>
                <a:cs typeface="Arial" panose="020B0604020202020204" pitchFamily="34" charset="0"/>
              </a:rPr>
              <a:t>App </a:t>
            </a:r>
            <a:r>
              <a:rPr lang="en-SG" sz="2800" dirty="0" smtClean="0">
                <a:latin typeface="Arial" panose="020B0604020202020204" pitchFamily="34" charset="0"/>
                <a:cs typeface="Arial" panose="020B0604020202020204" pitchFamily="34" charset="0"/>
              </a:rPr>
              <a:t>Store</a:t>
            </a:r>
            <a:r>
              <a:rPr lang="en-SG" sz="2800" dirty="0">
                <a:latin typeface="Arial" panose="020B0604020202020204" pitchFamily="34" charset="0"/>
                <a:cs typeface="Arial" panose="020B0604020202020204" pitchFamily="34" charset="0"/>
              </a:rPr>
              <a:t>  APK is open source project - It is an Android App that can download other android app listed on Web based App Store.  So there is an App Store where number of Android APK have been already Uploaded. This Android app Download those APK selectively and install it in handset. </a:t>
            </a:r>
          </a:p>
          <a:p>
            <a:pPr marL="0" indent="0">
              <a:buNone/>
            </a:pPr>
            <a:endParaRPr lang="en-SG" dirty="0"/>
          </a:p>
        </p:txBody>
      </p:sp>
    </p:spTree>
    <p:extLst>
      <p:ext uri="{BB962C8B-B14F-4D97-AF65-F5344CB8AC3E}">
        <p14:creationId xmlns:p14="http://schemas.microsoft.com/office/powerpoint/2010/main" val="7646781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927" y="620688"/>
            <a:ext cx="3240001" cy="5760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48064" y="693336"/>
            <a:ext cx="3240000" cy="5760000"/>
          </a:xfrm>
          <a:prstGeom prst="rect">
            <a:avLst/>
          </a:prstGeom>
        </p:spPr>
      </p:pic>
    </p:spTree>
    <p:extLst>
      <p:ext uri="{BB962C8B-B14F-4D97-AF65-F5344CB8AC3E}">
        <p14:creationId xmlns:p14="http://schemas.microsoft.com/office/powerpoint/2010/main" val="6316931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548680"/>
            <a:ext cx="3240000" cy="57600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6056" y="549320"/>
            <a:ext cx="3240000" cy="5760000"/>
          </a:xfrm>
          <a:prstGeom prst="rect">
            <a:avLst/>
          </a:prstGeom>
        </p:spPr>
      </p:pic>
    </p:spTree>
    <p:extLst>
      <p:ext uri="{BB962C8B-B14F-4D97-AF65-F5344CB8AC3E}">
        <p14:creationId xmlns:p14="http://schemas.microsoft.com/office/powerpoint/2010/main" val="40325939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77888"/>
            <a:ext cx="8229600" cy="1143000"/>
          </a:xfrm>
        </p:spPr>
        <p:txBody>
          <a:bodyPr>
            <a:normAutofit fontScale="90000"/>
          </a:bodyPr>
          <a:lstStyle/>
          <a:p>
            <a:r>
              <a:rPr lang="en-SG" b="1" dirty="0" smtClean="0">
                <a:solidFill>
                  <a:schemeClr val="tx2">
                    <a:lumMod val="75000"/>
                  </a:schemeClr>
                </a:solidFill>
                <a:latin typeface="Arial" panose="020B0604020202020204" pitchFamily="34" charset="0"/>
                <a:cs typeface="Arial" panose="020B0604020202020204" pitchFamily="34" charset="0"/>
              </a:rPr>
              <a:t>AndroidAppStore-website</a:t>
            </a:r>
            <a:r>
              <a:rPr lang="en-SG" b="1" dirty="0">
                <a:solidFill>
                  <a:schemeClr val="tx2">
                    <a:lumMod val="75000"/>
                  </a:schemeClr>
                </a:solidFill>
                <a:latin typeface="Arial" panose="020B0604020202020204" pitchFamily="34" charset="0"/>
                <a:cs typeface="Arial" panose="020B0604020202020204" pitchFamily="34" charset="0"/>
              </a:rPr>
              <a:t/>
            </a:r>
            <a:br>
              <a:rPr lang="en-SG" b="1" dirty="0">
                <a:solidFill>
                  <a:schemeClr val="tx2">
                    <a:lumMod val="75000"/>
                  </a:schemeClr>
                </a:solidFill>
                <a:latin typeface="Arial" panose="020B0604020202020204" pitchFamily="34" charset="0"/>
                <a:cs typeface="Arial" panose="020B0604020202020204" pitchFamily="34" charset="0"/>
              </a:rPr>
            </a:br>
            <a:endParaRPr lang="en-SG" dirty="0">
              <a:solidFill>
                <a:schemeClr val="tx2">
                  <a:lumMod val="75000"/>
                </a:schemeClr>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2647453"/>
            <a:ext cx="8229600" cy="4525963"/>
          </a:xfrm>
        </p:spPr>
        <p:txBody>
          <a:bodyPr>
            <a:normAutofit/>
          </a:bodyPr>
          <a:lstStyle/>
          <a:p>
            <a:pPr marL="0" indent="0" algn="just">
              <a:buNone/>
            </a:pPr>
            <a:r>
              <a:rPr lang="en-SG" sz="3000" dirty="0" smtClean="0">
                <a:latin typeface="Arial" panose="020B0604020202020204" pitchFamily="34" charset="0"/>
                <a:cs typeface="Arial" panose="020B0604020202020204" pitchFamily="34" charset="0"/>
              </a:rPr>
              <a:t>    AndroidAppStore </a:t>
            </a:r>
            <a:r>
              <a:rPr lang="en-SG" sz="3000" dirty="0">
                <a:latin typeface="Arial" panose="020B0604020202020204" pitchFamily="34" charset="0"/>
                <a:cs typeface="Arial" panose="020B0604020202020204" pitchFamily="34" charset="0"/>
              </a:rPr>
              <a:t>is open source web project developed in C# ASP.net for Distributing Android APP Easily from website. There options for easy APK uploading, sharing and downloading.</a:t>
            </a:r>
          </a:p>
          <a:p>
            <a:pPr algn="just"/>
            <a:endParaRPr lang="en-SG"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10851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944" y="548680"/>
            <a:ext cx="3240000" cy="57600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048" y="548680"/>
            <a:ext cx="3240000" cy="5760000"/>
          </a:xfrm>
          <a:prstGeom prst="rect">
            <a:avLst/>
          </a:prstGeom>
        </p:spPr>
      </p:pic>
    </p:spTree>
    <p:extLst>
      <p:ext uri="{BB962C8B-B14F-4D97-AF65-F5344CB8AC3E}">
        <p14:creationId xmlns:p14="http://schemas.microsoft.com/office/powerpoint/2010/main" val="6632197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76" y="476672"/>
            <a:ext cx="3240000" cy="5760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2040" y="476672"/>
            <a:ext cx="3240000" cy="5760000"/>
          </a:xfrm>
          <a:prstGeom prst="rect">
            <a:avLst/>
          </a:prstGeom>
        </p:spPr>
      </p:pic>
    </p:spTree>
    <p:extLst>
      <p:ext uri="{BB962C8B-B14F-4D97-AF65-F5344CB8AC3E}">
        <p14:creationId xmlns:p14="http://schemas.microsoft.com/office/powerpoint/2010/main" val="21590792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041376" y="692696"/>
            <a:ext cx="6707088" cy="70609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3200" u="sng" dirty="0" smtClean="0">
                <a:latin typeface="Arial" panose="020B0604020202020204" pitchFamily="34" charset="0"/>
                <a:cs typeface="Arial" panose="020B0604020202020204" pitchFamily="34" charset="0"/>
              </a:rPr>
              <a:t>GitHub Links</a:t>
            </a:r>
            <a:endParaRPr lang="en-SG" sz="3200" u="sng"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9752" y="116632"/>
            <a:ext cx="1944216" cy="1944216"/>
          </a:xfrm>
          <a:prstGeom prst="rect">
            <a:avLst/>
          </a:prstGeom>
        </p:spPr>
      </p:pic>
      <p:sp>
        <p:nvSpPr>
          <p:cNvPr id="6" name="Title 1"/>
          <p:cNvSpPr txBox="1">
            <a:spLocks/>
          </p:cNvSpPr>
          <p:nvPr/>
        </p:nvSpPr>
        <p:spPr>
          <a:xfrm>
            <a:off x="3275856" y="4811142"/>
            <a:ext cx="6048672" cy="706090"/>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3200" dirty="0">
                <a:hlinkClick r:id="rId3"/>
              </a:rPr>
              <a:t>https://github.com/open-source-app-store/AndroidAppStore</a:t>
            </a:r>
            <a:endParaRPr lang="en-SG" sz="3200" u="sng" dirty="0">
              <a:latin typeface="Arial" panose="020B0604020202020204" pitchFamily="34" charset="0"/>
              <a:cs typeface="Arial" panose="020B0604020202020204" pitchFamily="34" charset="0"/>
            </a:endParaRPr>
          </a:p>
        </p:txBody>
      </p:sp>
      <p:sp>
        <p:nvSpPr>
          <p:cNvPr id="7" name="Title 1"/>
          <p:cNvSpPr txBox="1">
            <a:spLocks/>
          </p:cNvSpPr>
          <p:nvPr/>
        </p:nvSpPr>
        <p:spPr>
          <a:xfrm>
            <a:off x="253961" y="3010942"/>
            <a:ext cx="3237919" cy="70609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3200" dirty="0" smtClean="0"/>
              <a:t>GitHub link for</a:t>
            </a:r>
          </a:p>
          <a:p>
            <a:r>
              <a:rPr lang="en-SG" sz="3200" dirty="0" smtClean="0"/>
              <a:t> Android project</a:t>
            </a:r>
            <a:endParaRPr lang="en-SG" sz="3200" u="sng" dirty="0">
              <a:latin typeface="Arial" panose="020B0604020202020204" pitchFamily="34" charset="0"/>
              <a:cs typeface="Arial" panose="020B0604020202020204" pitchFamily="34" charset="0"/>
            </a:endParaRPr>
          </a:p>
        </p:txBody>
      </p:sp>
      <p:sp>
        <p:nvSpPr>
          <p:cNvPr id="8" name="Title 1"/>
          <p:cNvSpPr txBox="1">
            <a:spLocks/>
          </p:cNvSpPr>
          <p:nvPr/>
        </p:nvSpPr>
        <p:spPr>
          <a:xfrm>
            <a:off x="406361" y="4739134"/>
            <a:ext cx="3237919" cy="70609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3200" dirty="0" smtClean="0"/>
              <a:t>GitHub link for</a:t>
            </a:r>
          </a:p>
          <a:p>
            <a:r>
              <a:rPr lang="en-SG" sz="3200" dirty="0" smtClean="0"/>
              <a:t> Website project</a:t>
            </a:r>
            <a:endParaRPr lang="en-SG" sz="3200" u="sng" dirty="0">
              <a:latin typeface="Arial" panose="020B0604020202020204" pitchFamily="34" charset="0"/>
              <a:cs typeface="Arial" panose="020B0604020202020204" pitchFamily="34" charset="0"/>
            </a:endParaRPr>
          </a:p>
        </p:txBody>
      </p:sp>
      <p:sp>
        <p:nvSpPr>
          <p:cNvPr id="9" name="Title 1"/>
          <p:cNvSpPr txBox="1">
            <a:spLocks/>
          </p:cNvSpPr>
          <p:nvPr/>
        </p:nvSpPr>
        <p:spPr>
          <a:xfrm>
            <a:off x="3139805" y="3068960"/>
            <a:ext cx="6048672" cy="70609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2500" dirty="0">
                <a:hlinkClick r:id="rId4"/>
              </a:rPr>
              <a:t>https://github.com/open-source-app-store/AndroidAppStore-APK</a:t>
            </a:r>
            <a:endParaRPr lang="en-SG" sz="2500"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96849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459135"/>
            <a:ext cx="3024336" cy="85689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8217" y="485295"/>
            <a:ext cx="3676191" cy="904762"/>
          </a:xfrm>
          <a:prstGeom prst="rect">
            <a:avLst/>
          </a:prstGeom>
        </p:spPr>
      </p:pic>
      <p:sp>
        <p:nvSpPr>
          <p:cNvPr id="7" name="Rectangle 6"/>
          <p:cNvSpPr/>
          <p:nvPr/>
        </p:nvSpPr>
        <p:spPr>
          <a:xfrm>
            <a:off x="5613803" y="1259468"/>
            <a:ext cx="1766509" cy="369332"/>
          </a:xfrm>
          <a:prstGeom prst="rect">
            <a:avLst/>
          </a:prstGeom>
        </p:spPr>
        <p:txBody>
          <a:bodyPr wrap="none">
            <a:spAutoFit/>
          </a:bodyPr>
          <a:lstStyle/>
          <a:p>
            <a:r>
              <a:rPr lang="en-SG" dirty="0">
                <a:hlinkClick r:id="rId4"/>
              </a:rPr>
              <a:t>Beacon.Bonrix.in</a:t>
            </a:r>
            <a:endParaRPr lang="en-SG" dirty="0"/>
          </a:p>
        </p:txBody>
      </p:sp>
      <p:sp>
        <p:nvSpPr>
          <p:cNvPr id="8" name="Rectangle 7"/>
          <p:cNvSpPr/>
          <p:nvPr/>
        </p:nvSpPr>
        <p:spPr>
          <a:xfrm>
            <a:off x="687903" y="1259468"/>
            <a:ext cx="2587953" cy="369332"/>
          </a:xfrm>
          <a:prstGeom prst="rect">
            <a:avLst/>
          </a:prstGeom>
        </p:spPr>
        <p:txBody>
          <a:bodyPr wrap="none">
            <a:spAutoFit/>
          </a:bodyPr>
          <a:lstStyle/>
          <a:p>
            <a:r>
              <a:rPr lang="en-SG" dirty="0">
                <a:hlinkClick r:id="rId5"/>
              </a:rPr>
              <a:t>Rechargesystem.bonrix.in</a:t>
            </a:r>
            <a:endParaRPr lang="en-SG" dirty="0"/>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523" y="2132856"/>
            <a:ext cx="2885558" cy="792088"/>
          </a:xfrm>
          <a:prstGeom prst="rect">
            <a:avLst/>
          </a:prstGeom>
        </p:spPr>
      </p:pic>
      <p:sp>
        <p:nvSpPr>
          <p:cNvPr id="10" name="Rectangle 9"/>
          <p:cNvSpPr/>
          <p:nvPr/>
        </p:nvSpPr>
        <p:spPr>
          <a:xfrm>
            <a:off x="968360" y="2915652"/>
            <a:ext cx="2019464" cy="369332"/>
          </a:xfrm>
          <a:prstGeom prst="rect">
            <a:avLst/>
          </a:prstGeom>
        </p:spPr>
        <p:txBody>
          <a:bodyPr wrap="none">
            <a:spAutoFit/>
          </a:bodyPr>
          <a:lstStyle/>
          <a:p>
            <a:r>
              <a:rPr lang="en-SG" dirty="0">
                <a:hlinkClick r:id="rId7"/>
              </a:rPr>
              <a:t>gpstracker.bonrix.in</a:t>
            </a:r>
            <a:endParaRPr lang="en-SG" dirty="0"/>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8821" y="2060848"/>
            <a:ext cx="2657475" cy="876300"/>
          </a:xfrm>
          <a:prstGeom prst="rect">
            <a:avLst/>
          </a:prstGeom>
        </p:spPr>
      </p:pic>
      <p:sp>
        <p:nvSpPr>
          <p:cNvPr id="12" name="Rectangle 11"/>
          <p:cNvSpPr/>
          <p:nvPr/>
        </p:nvSpPr>
        <p:spPr>
          <a:xfrm>
            <a:off x="5076056" y="2843644"/>
            <a:ext cx="1938223" cy="369332"/>
          </a:xfrm>
          <a:prstGeom prst="rect">
            <a:avLst/>
          </a:prstGeom>
        </p:spPr>
        <p:txBody>
          <a:bodyPr wrap="none">
            <a:spAutoFit/>
          </a:bodyPr>
          <a:lstStyle/>
          <a:p>
            <a:r>
              <a:rPr lang="en-SG" dirty="0">
                <a:hlinkClick r:id="rId9"/>
              </a:rPr>
              <a:t>android.bonrix.net</a:t>
            </a:r>
            <a:endParaRPr lang="en-SG" dirty="0"/>
          </a:p>
        </p:txBody>
      </p:sp>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9552" y="3573016"/>
            <a:ext cx="3024336" cy="756084"/>
          </a:xfrm>
          <a:prstGeom prst="rect">
            <a:avLst/>
          </a:prstGeom>
        </p:spPr>
      </p:pic>
      <p:sp>
        <p:nvSpPr>
          <p:cNvPr id="14" name="Rectangle 13"/>
          <p:cNvSpPr/>
          <p:nvPr/>
        </p:nvSpPr>
        <p:spPr>
          <a:xfrm>
            <a:off x="1547664" y="4149080"/>
            <a:ext cx="1512168" cy="369332"/>
          </a:xfrm>
          <a:prstGeom prst="rect">
            <a:avLst/>
          </a:prstGeom>
        </p:spPr>
        <p:txBody>
          <a:bodyPr wrap="square">
            <a:spAutoFit/>
          </a:bodyPr>
          <a:lstStyle/>
          <a:p>
            <a:r>
              <a:rPr lang="en-SG" dirty="0">
                <a:hlinkClick r:id="rId11"/>
              </a:rPr>
              <a:t>pay.bonrix.in</a:t>
            </a:r>
            <a:endParaRPr lang="en-SG" dirty="0"/>
          </a:p>
        </p:txBody>
      </p:sp>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8821" y="3602642"/>
            <a:ext cx="2926512" cy="690454"/>
          </a:xfrm>
          <a:prstGeom prst="rect">
            <a:avLst/>
          </a:prstGeom>
        </p:spPr>
      </p:pic>
      <p:sp>
        <p:nvSpPr>
          <p:cNvPr id="16" name="Rectangle 15"/>
          <p:cNvSpPr/>
          <p:nvPr/>
        </p:nvSpPr>
        <p:spPr>
          <a:xfrm>
            <a:off x="5513256" y="4283804"/>
            <a:ext cx="1435008" cy="369332"/>
          </a:xfrm>
          <a:prstGeom prst="rect">
            <a:avLst/>
          </a:prstGeom>
        </p:spPr>
        <p:txBody>
          <a:bodyPr wrap="none">
            <a:spAutoFit/>
          </a:bodyPr>
          <a:lstStyle/>
          <a:p>
            <a:r>
              <a:rPr lang="en-SG" dirty="0">
                <a:hlinkClick r:id="rId13"/>
              </a:rPr>
              <a:t>crm.bonrix.in</a:t>
            </a:r>
            <a:endParaRPr lang="en-SG" dirty="0"/>
          </a:p>
        </p:txBody>
      </p:sp>
      <p:pic>
        <p:nvPicPr>
          <p:cNvPr id="17" name="Picture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1793" y="4972510"/>
            <a:ext cx="3676191" cy="904762"/>
          </a:xfrm>
          <a:prstGeom prst="rect">
            <a:avLst/>
          </a:prstGeom>
        </p:spPr>
      </p:pic>
      <p:sp>
        <p:nvSpPr>
          <p:cNvPr id="18" name="Rectangle 17"/>
          <p:cNvSpPr/>
          <p:nvPr/>
        </p:nvSpPr>
        <p:spPr>
          <a:xfrm>
            <a:off x="1156493" y="5805264"/>
            <a:ext cx="2047355" cy="369332"/>
          </a:xfrm>
          <a:prstGeom prst="rect">
            <a:avLst/>
          </a:prstGeom>
        </p:spPr>
        <p:txBody>
          <a:bodyPr wrap="none">
            <a:spAutoFit/>
          </a:bodyPr>
          <a:lstStyle/>
          <a:p>
            <a:r>
              <a:rPr lang="en-SG" dirty="0">
                <a:hlinkClick r:id="rId15"/>
              </a:rPr>
              <a:t>salescloud.bonrix.in</a:t>
            </a:r>
            <a:endParaRPr lang="en-SG" dirty="0"/>
          </a:p>
        </p:txBody>
      </p:sp>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99992" y="5013176"/>
            <a:ext cx="3168352" cy="779775"/>
          </a:xfrm>
          <a:prstGeom prst="rect">
            <a:avLst/>
          </a:prstGeom>
        </p:spPr>
      </p:pic>
      <p:sp>
        <p:nvSpPr>
          <p:cNvPr id="20" name="Rectangle 19"/>
          <p:cNvSpPr/>
          <p:nvPr/>
        </p:nvSpPr>
        <p:spPr>
          <a:xfrm>
            <a:off x="5234475" y="5723964"/>
            <a:ext cx="2577885" cy="369332"/>
          </a:xfrm>
          <a:prstGeom prst="rect">
            <a:avLst/>
          </a:prstGeom>
        </p:spPr>
        <p:txBody>
          <a:bodyPr wrap="none">
            <a:spAutoFit/>
          </a:bodyPr>
          <a:lstStyle/>
          <a:p>
            <a:r>
              <a:rPr lang="en-SG" dirty="0">
                <a:hlinkClick r:id="rId17"/>
              </a:rPr>
              <a:t>myshoppingcart.bonrix.in</a:t>
            </a:r>
            <a:endParaRPr lang="en-SG" dirty="0"/>
          </a:p>
        </p:txBody>
      </p:sp>
    </p:spTree>
    <p:extLst>
      <p:ext uri="{BB962C8B-B14F-4D97-AF65-F5344CB8AC3E}">
        <p14:creationId xmlns:p14="http://schemas.microsoft.com/office/powerpoint/2010/main" val="583109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860" y="336069"/>
            <a:ext cx="2052000" cy="57265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0" y="332656"/>
            <a:ext cx="2052000" cy="57265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256" y="336069"/>
            <a:ext cx="2052000" cy="57265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6504" y="336069"/>
            <a:ext cx="2052000" cy="57265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860" y="1700808"/>
            <a:ext cx="2052000" cy="572651"/>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47992" y="1700808"/>
            <a:ext cx="2052000" cy="492668"/>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12255" y="1628800"/>
            <a:ext cx="2064001" cy="57600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56504" y="1704221"/>
            <a:ext cx="2052000" cy="572651"/>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899" y="2924944"/>
            <a:ext cx="2298463" cy="576000"/>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64016" y="2996952"/>
            <a:ext cx="2052000" cy="572651"/>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96264" y="3000365"/>
            <a:ext cx="2052000" cy="572651"/>
          </a:xfrm>
          <a:prstGeom prst="rect">
            <a:avLst/>
          </a:prstGeom>
        </p:spPr>
      </p:pic>
      <p:pic>
        <p:nvPicPr>
          <p:cNvPr id="15" name="Picture 1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60629" y="3001516"/>
            <a:ext cx="2047875" cy="571500"/>
          </a:xfrm>
          <a:prstGeom prst="rect">
            <a:avLst/>
          </a:prstGeom>
        </p:spPr>
      </p:pic>
      <p:pic>
        <p:nvPicPr>
          <p:cNvPr id="16" name="Picture 1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1985" y="4437112"/>
            <a:ext cx="2047875" cy="571500"/>
          </a:xfrm>
          <a:prstGeom prst="rect">
            <a:avLst/>
          </a:prstGeom>
        </p:spPr>
      </p:pic>
      <p:pic>
        <p:nvPicPr>
          <p:cNvPr id="19" name="Picture 1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813153" y="4365104"/>
            <a:ext cx="2047875" cy="571500"/>
          </a:xfrm>
          <a:prstGeom prst="rect">
            <a:avLst/>
          </a:prstGeom>
        </p:spPr>
      </p:pic>
      <p:pic>
        <p:nvPicPr>
          <p:cNvPr id="20" name="Picture 1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483768" y="4365168"/>
            <a:ext cx="2064000" cy="576000"/>
          </a:xfrm>
          <a:prstGeom prst="rect">
            <a:avLst/>
          </a:prstGeom>
        </p:spPr>
      </p:pic>
      <p:pic>
        <p:nvPicPr>
          <p:cNvPr id="21" name="Picture 2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044504" y="4365168"/>
            <a:ext cx="2064000" cy="576000"/>
          </a:xfrm>
          <a:prstGeom prst="rect">
            <a:avLst/>
          </a:prstGeom>
        </p:spPr>
      </p:pic>
      <p:pic>
        <p:nvPicPr>
          <p:cNvPr id="22" name="Picture 2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79512" y="5733256"/>
            <a:ext cx="2047875" cy="571500"/>
          </a:xfrm>
          <a:prstGeom prst="rect">
            <a:avLst/>
          </a:prstGeom>
        </p:spPr>
      </p:pic>
      <p:pic>
        <p:nvPicPr>
          <p:cNvPr id="23" name="Picture 2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524125" y="5733256"/>
            <a:ext cx="2047875" cy="571500"/>
          </a:xfrm>
          <a:prstGeom prst="rect">
            <a:avLst/>
          </a:prstGeom>
        </p:spPr>
      </p:pic>
      <p:pic>
        <p:nvPicPr>
          <p:cNvPr id="24" name="Picture 2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828381" y="5733256"/>
            <a:ext cx="2047875" cy="571500"/>
          </a:xfrm>
          <a:prstGeom prst="rect">
            <a:avLst/>
          </a:prstGeom>
        </p:spPr>
      </p:pic>
      <p:pic>
        <p:nvPicPr>
          <p:cNvPr id="25" name="Picture 2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988621" y="5733256"/>
            <a:ext cx="2047875" cy="571500"/>
          </a:xfrm>
          <a:prstGeom prst="rect">
            <a:avLst/>
          </a:prstGeom>
        </p:spPr>
      </p:pic>
      <p:sp>
        <p:nvSpPr>
          <p:cNvPr id="26" name="Rectangle 25"/>
          <p:cNvSpPr/>
          <p:nvPr/>
        </p:nvSpPr>
        <p:spPr>
          <a:xfrm>
            <a:off x="539552" y="899428"/>
            <a:ext cx="1363835" cy="369332"/>
          </a:xfrm>
          <a:prstGeom prst="rect">
            <a:avLst/>
          </a:prstGeom>
        </p:spPr>
        <p:txBody>
          <a:bodyPr wrap="none">
            <a:spAutoFit/>
          </a:bodyPr>
          <a:lstStyle/>
          <a:p>
            <a:r>
              <a:rPr lang="en-SG" dirty="0">
                <a:hlinkClick r:id="rId22"/>
              </a:rPr>
              <a:t>gpstracker.in</a:t>
            </a:r>
            <a:endParaRPr lang="en-SG" dirty="0"/>
          </a:p>
        </p:txBody>
      </p:sp>
      <p:sp>
        <p:nvSpPr>
          <p:cNvPr id="27" name="Rectangle 26"/>
          <p:cNvSpPr/>
          <p:nvPr/>
        </p:nvSpPr>
        <p:spPr>
          <a:xfrm>
            <a:off x="2506239" y="908720"/>
            <a:ext cx="1921745" cy="369332"/>
          </a:xfrm>
          <a:prstGeom prst="rect">
            <a:avLst/>
          </a:prstGeom>
        </p:spPr>
        <p:txBody>
          <a:bodyPr wrap="none">
            <a:spAutoFit/>
          </a:bodyPr>
          <a:lstStyle/>
          <a:p>
            <a:r>
              <a:rPr lang="en-SG" dirty="0" smtClean="0">
                <a:hlinkClick r:id="rId23"/>
              </a:rPr>
              <a:t>smsviamobile.com</a:t>
            </a:r>
            <a:endParaRPr lang="en-SG" dirty="0"/>
          </a:p>
        </p:txBody>
      </p:sp>
      <p:sp>
        <p:nvSpPr>
          <p:cNvPr id="28" name="Rectangle 27"/>
          <p:cNvSpPr/>
          <p:nvPr/>
        </p:nvSpPr>
        <p:spPr>
          <a:xfrm>
            <a:off x="4860032" y="908720"/>
            <a:ext cx="1768305" cy="369332"/>
          </a:xfrm>
          <a:prstGeom prst="rect">
            <a:avLst/>
          </a:prstGeom>
        </p:spPr>
        <p:txBody>
          <a:bodyPr wrap="none">
            <a:spAutoFit/>
          </a:bodyPr>
          <a:lstStyle/>
          <a:p>
            <a:r>
              <a:rPr lang="en-SG" dirty="0">
                <a:hlinkClick r:id="rId24"/>
              </a:rPr>
              <a:t>mautodialer.com</a:t>
            </a:r>
            <a:endParaRPr lang="en-SG" dirty="0"/>
          </a:p>
        </p:txBody>
      </p:sp>
      <p:sp>
        <p:nvSpPr>
          <p:cNvPr id="29" name="Rectangle 28"/>
          <p:cNvSpPr/>
          <p:nvPr/>
        </p:nvSpPr>
        <p:spPr>
          <a:xfrm>
            <a:off x="7172266" y="908720"/>
            <a:ext cx="1792222" cy="369332"/>
          </a:xfrm>
          <a:prstGeom prst="rect">
            <a:avLst/>
          </a:prstGeom>
        </p:spPr>
        <p:txBody>
          <a:bodyPr wrap="none">
            <a:spAutoFit/>
          </a:bodyPr>
          <a:lstStyle/>
          <a:p>
            <a:r>
              <a:rPr lang="en-SG" dirty="0">
                <a:hlinkClick r:id="rId25"/>
              </a:rPr>
              <a:t>LiveQuotes.co.in </a:t>
            </a:r>
            <a:endParaRPr lang="en-SG" dirty="0"/>
          </a:p>
        </p:txBody>
      </p:sp>
      <p:sp>
        <p:nvSpPr>
          <p:cNvPr id="30" name="Rectangle 29"/>
          <p:cNvSpPr/>
          <p:nvPr/>
        </p:nvSpPr>
        <p:spPr>
          <a:xfrm>
            <a:off x="424543" y="2204864"/>
            <a:ext cx="1627177" cy="369332"/>
          </a:xfrm>
          <a:prstGeom prst="rect">
            <a:avLst/>
          </a:prstGeom>
        </p:spPr>
        <p:txBody>
          <a:bodyPr wrap="none">
            <a:spAutoFit/>
          </a:bodyPr>
          <a:lstStyle/>
          <a:p>
            <a:r>
              <a:rPr lang="en-SG" dirty="0" smtClean="0">
                <a:hlinkClick r:id="rId26"/>
              </a:rPr>
              <a:t>mvoicecall.com</a:t>
            </a:r>
            <a:endParaRPr lang="en-SG" dirty="0"/>
          </a:p>
        </p:txBody>
      </p:sp>
      <p:sp>
        <p:nvSpPr>
          <p:cNvPr id="31" name="Rectangle 30"/>
          <p:cNvSpPr/>
          <p:nvPr/>
        </p:nvSpPr>
        <p:spPr>
          <a:xfrm>
            <a:off x="2438468" y="2204864"/>
            <a:ext cx="2205540" cy="369332"/>
          </a:xfrm>
          <a:prstGeom prst="rect">
            <a:avLst/>
          </a:prstGeom>
        </p:spPr>
        <p:txBody>
          <a:bodyPr wrap="none">
            <a:spAutoFit/>
          </a:bodyPr>
          <a:lstStyle/>
          <a:p>
            <a:r>
              <a:rPr lang="en-SG" dirty="0" smtClean="0">
                <a:hlinkClick r:id="rId27"/>
              </a:rPr>
              <a:t>epartnerchannel.com</a:t>
            </a:r>
            <a:endParaRPr lang="en-SG" dirty="0"/>
          </a:p>
        </p:txBody>
      </p:sp>
      <p:sp>
        <p:nvSpPr>
          <p:cNvPr id="32" name="Rectangle 31"/>
          <p:cNvSpPr/>
          <p:nvPr/>
        </p:nvSpPr>
        <p:spPr>
          <a:xfrm>
            <a:off x="4941942" y="2204864"/>
            <a:ext cx="1790298" cy="369332"/>
          </a:xfrm>
          <a:prstGeom prst="rect">
            <a:avLst/>
          </a:prstGeom>
        </p:spPr>
        <p:txBody>
          <a:bodyPr wrap="none">
            <a:spAutoFit/>
          </a:bodyPr>
          <a:lstStyle/>
          <a:p>
            <a:r>
              <a:rPr lang="en-SG" dirty="0" smtClean="0">
                <a:hlinkClick r:id="rId28"/>
              </a:rPr>
              <a:t>smsviasmpp.com</a:t>
            </a:r>
            <a:endParaRPr lang="en-SG" dirty="0"/>
          </a:p>
        </p:txBody>
      </p:sp>
      <p:sp>
        <p:nvSpPr>
          <p:cNvPr id="33" name="Rectangle 32"/>
          <p:cNvSpPr/>
          <p:nvPr/>
        </p:nvSpPr>
        <p:spPr>
          <a:xfrm>
            <a:off x="7164288" y="2195572"/>
            <a:ext cx="1796967" cy="369332"/>
          </a:xfrm>
          <a:prstGeom prst="rect">
            <a:avLst/>
          </a:prstGeom>
        </p:spPr>
        <p:txBody>
          <a:bodyPr wrap="none">
            <a:spAutoFit/>
          </a:bodyPr>
          <a:lstStyle/>
          <a:p>
            <a:r>
              <a:rPr lang="en-SG" dirty="0">
                <a:hlinkClick r:id="rId28"/>
              </a:rPr>
              <a:t>smpp2smpp.com</a:t>
            </a:r>
            <a:endParaRPr lang="en-SG" dirty="0"/>
          </a:p>
        </p:txBody>
      </p:sp>
      <p:sp>
        <p:nvSpPr>
          <p:cNvPr id="34" name="Rectangle 33"/>
          <p:cNvSpPr/>
          <p:nvPr/>
        </p:nvSpPr>
        <p:spPr>
          <a:xfrm>
            <a:off x="179512" y="3501008"/>
            <a:ext cx="1889428" cy="369332"/>
          </a:xfrm>
          <a:prstGeom prst="rect">
            <a:avLst/>
          </a:prstGeom>
        </p:spPr>
        <p:txBody>
          <a:bodyPr wrap="none">
            <a:spAutoFit/>
          </a:bodyPr>
          <a:lstStyle/>
          <a:p>
            <a:r>
              <a:rPr lang="en-SG" dirty="0" smtClean="0">
                <a:hlinkClick r:id="rId29"/>
              </a:rPr>
              <a:t>mandroidpos.com</a:t>
            </a:r>
            <a:endParaRPr lang="en-SG" dirty="0"/>
          </a:p>
        </p:txBody>
      </p:sp>
      <p:sp>
        <p:nvSpPr>
          <p:cNvPr id="35" name="Rectangle 34"/>
          <p:cNvSpPr/>
          <p:nvPr/>
        </p:nvSpPr>
        <p:spPr>
          <a:xfrm>
            <a:off x="2339752" y="3501008"/>
            <a:ext cx="2428485" cy="369332"/>
          </a:xfrm>
          <a:prstGeom prst="rect">
            <a:avLst/>
          </a:prstGeom>
        </p:spPr>
        <p:txBody>
          <a:bodyPr wrap="none">
            <a:spAutoFit/>
          </a:bodyPr>
          <a:lstStyle/>
          <a:p>
            <a:r>
              <a:rPr lang="en-SG" dirty="0">
                <a:hlinkClick r:id="rId30"/>
              </a:rPr>
              <a:t>callcentersoftware.co.in</a:t>
            </a:r>
            <a:endParaRPr lang="en-SG" dirty="0"/>
          </a:p>
        </p:txBody>
      </p:sp>
      <p:sp>
        <p:nvSpPr>
          <p:cNvPr id="36" name="Rectangle 35"/>
          <p:cNvSpPr/>
          <p:nvPr/>
        </p:nvSpPr>
        <p:spPr>
          <a:xfrm>
            <a:off x="5506840" y="3501008"/>
            <a:ext cx="1225400" cy="369332"/>
          </a:xfrm>
          <a:prstGeom prst="rect">
            <a:avLst/>
          </a:prstGeom>
        </p:spPr>
        <p:txBody>
          <a:bodyPr wrap="none">
            <a:spAutoFit/>
          </a:bodyPr>
          <a:lstStyle/>
          <a:p>
            <a:r>
              <a:rPr lang="en-SG" dirty="0">
                <a:hlinkClick r:id="rId31"/>
              </a:rPr>
              <a:t>tablepos.in</a:t>
            </a:r>
            <a:endParaRPr lang="en-SG" dirty="0"/>
          </a:p>
        </p:txBody>
      </p:sp>
      <p:sp>
        <p:nvSpPr>
          <p:cNvPr id="37" name="Rectangle 36"/>
          <p:cNvSpPr/>
          <p:nvPr/>
        </p:nvSpPr>
        <p:spPr>
          <a:xfrm>
            <a:off x="7503124" y="3501008"/>
            <a:ext cx="1317348" cy="369332"/>
          </a:xfrm>
          <a:prstGeom prst="rect">
            <a:avLst/>
          </a:prstGeom>
        </p:spPr>
        <p:txBody>
          <a:bodyPr wrap="none">
            <a:spAutoFit/>
          </a:bodyPr>
          <a:lstStyle/>
          <a:p>
            <a:r>
              <a:rPr lang="en-SG" dirty="0" smtClean="0">
                <a:hlinkClick r:id="rId32"/>
              </a:rPr>
              <a:t>mconfcall.in</a:t>
            </a:r>
            <a:endParaRPr lang="en-SG" dirty="0"/>
          </a:p>
        </p:txBody>
      </p:sp>
      <p:sp>
        <p:nvSpPr>
          <p:cNvPr id="38" name="Rectangle 37"/>
          <p:cNvSpPr/>
          <p:nvPr/>
        </p:nvSpPr>
        <p:spPr>
          <a:xfrm>
            <a:off x="365683" y="4941168"/>
            <a:ext cx="1758045" cy="369332"/>
          </a:xfrm>
          <a:prstGeom prst="rect">
            <a:avLst/>
          </a:prstGeom>
        </p:spPr>
        <p:txBody>
          <a:bodyPr wrap="none">
            <a:spAutoFit/>
          </a:bodyPr>
          <a:lstStyle/>
          <a:p>
            <a:r>
              <a:rPr lang="en-SG" dirty="0" smtClean="0">
                <a:hlinkClick r:id="rId33"/>
              </a:rPr>
              <a:t>gpstracking.co.in</a:t>
            </a:r>
            <a:endParaRPr lang="en-SG" dirty="0"/>
          </a:p>
        </p:txBody>
      </p:sp>
      <p:sp>
        <p:nvSpPr>
          <p:cNvPr id="39" name="Rectangle 38"/>
          <p:cNvSpPr/>
          <p:nvPr/>
        </p:nvSpPr>
        <p:spPr>
          <a:xfrm>
            <a:off x="2360949" y="4941168"/>
            <a:ext cx="2427075" cy="369332"/>
          </a:xfrm>
          <a:prstGeom prst="rect">
            <a:avLst/>
          </a:prstGeom>
        </p:spPr>
        <p:txBody>
          <a:bodyPr wrap="none">
            <a:spAutoFit/>
          </a:bodyPr>
          <a:lstStyle/>
          <a:p>
            <a:r>
              <a:rPr lang="en-SG" dirty="0" smtClean="0"/>
              <a:t> </a:t>
            </a:r>
            <a:r>
              <a:rPr lang="en-SG" dirty="0" smtClean="0">
                <a:hlinkClick r:id="rId34"/>
              </a:rPr>
              <a:t>MRechargeSystem.com</a:t>
            </a:r>
            <a:endParaRPr lang="en-SG" dirty="0"/>
          </a:p>
        </p:txBody>
      </p:sp>
      <p:sp>
        <p:nvSpPr>
          <p:cNvPr id="40" name="Rectangle 39"/>
          <p:cNvSpPr/>
          <p:nvPr/>
        </p:nvSpPr>
        <p:spPr>
          <a:xfrm>
            <a:off x="5130392" y="4941168"/>
            <a:ext cx="1673856" cy="369332"/>
          </a:xfrm>
          <a:prstGeom prst="rect">
            <a:avLst/>
          </a:prstGeom>
        </p:spPr>
        <p:txBody>
          <a:bodyPr wrap="none">
            <a:spAutoFit/>
          </a:bodyPr>
          <a:lstStyle/>
          <a:p>
            <a:r>
              <a:rPr lang="en-SG" dirty="0" smtClean="0">
                <a:hlinkClick r:id="rId35"/>
              </a:rPr>
              <a:t>mysalescloud.in</a:t>
            </a:r>
            <a:endParaRPr lang="en-SG" dirty="0"/>
          </a:p>
        </p:txBody>
      </p:sp>
      <p:sp>
        <p:nvSpPr>
          <p:cNvPr id="41" name="Rectangle 40"/>
          <p:cNvSpPr/>
          <p:nvPr/>
        </p:nvSpPr>
        <p:spPr>
          <a:xfrm>
            <a:off x="7063072" y="4941168"/>
            <a:ext cx="2045432" cy="369332"/>
          </a:xfrm>
          <a:prstGeom prst="rect">
            <a:avLst/>
          </a:prstGeom>
        </p:spPr>
        <p:txBody>
          <a:bodyPr wrap="none">
            <a:spAutoFit/>
          </a:bodyPr>
          <a:lstStyle/>
          <a:p>
            <a:r>
              <a:rPr lang="en-SG" dirty="0">
                <a:hlinkClick r:id="rId36"/>
              </a:rPr>
              <a:t>HighspeedSMS.com</a:t>
            </a:r>
            <a:endParaRPr lang="en-SG" dirty="0"/>
          </a:p>
        </p:txBody>
      </p:sp>
      <p:sp>
        <p:nvSpPr>
          <p:cNvPr id="42" name="Rectangle 41"/>
          <p:cNvSpPr/>
          <p:nvPr/>
        </p:nvSpPr>
        <p:spPr>
          <a:xfrm>
            <a:off x="539552" y="6237312"/>
            <a:ext cx="1606209" cy="369332"/>
          </a:xfrm>
          <a:prstGeom prst="rect">
            <a:avLst/>
          </a:prstGeom>
        </p:spPr>
        <p:txBody>
          <a:bodyPr wrap="none">
            <a:spAutoFit/>
          </a:bodyPr>
          <a:lstStyle/>
          <a:p>
            <a:r>
              <a:rPr lang="en-SG" dirty="0" smtClean="0">
                <a:hlinkClick r:id="rId37"/>
              </a:rPr>
              <a:t>DNDScrub.com</a:t>
            </a:r>
            <a:endParaRPr lang="en-SG" dirty="0"/>
          </a:p>
        </p:txBody>
      </p:sp>
      <p:sp>
        <p:nvSpPr>
          <p:cNvPr id="43" name="Rectangle 42"/>
          <p:cNvSpPr/>
          <p:nvPr/>
        </p:nvSpPr>
        <p:spPr>
          <a:xfrm>
            <a:off x="2627784" y="6237312"/>
            <a:ext cx="1802032" cy="369332"/>
          </a:xfrm>
          <a:prstGeom prst="rect">
            <a:avLst/>
          </a:prstGeom>
        </p:spPr>
        <p:txBody>
          <a:bodyPr wrap="none">
            <a:spAutoFit/>
          </a:bodyPr>
          <a:lstStyle/>
          <a:p>
            <a:r>
              <a:rPr lang="en-SG" dirty="0">
                <a:hlinkClick r:id="rId38"/>
              </a:rPr>
              <a:t>RechargeGRID.in </a:t>
            </a:r>
            <a:endParaRPr lang="en-SG" dirty="0"/>
          </a:p>
        </p:txBody>
      </p:sp>
      <p:sp>
        <p:nvSpPr>
          <p:cNvPr id="44" name="Rectangle 43"/>
          <p:cNvSpPr/>
          <p:nvPr/>
        </p:nvSpPr>
        <p:spPr>
          <a:xfrm>
            <a:off x="4924116" y="6237312"/>
            <a:ext cx="1808124" cy="369332"/>
          </a:xfrm>
          <a:prstGeom prst="rect">
            <a:avLst/>
          </a:prstGeom>
        </p:spPr>
        <p:txBody>
          <a:bodyPr wrap="none">
            <a:spAutoFit/>
          </a:bodyPr>
          <a:lstStyle/>
          <a:p>
            <a:r>
              <a:rPr lang="en-SG" dirty="0">
                <a:hlinkClick r:id="rId39"/>
              </a:rPr>
              <a:t>TwitterToolbox.in</a:t>
            </a:r>
            <a:endParaRPr lang="en-SG" dirty="0"/>
          </a:p>
        </p:txBody>
      </p:sp>
      <p:sp>
        <p:nvSpPr>
          <p:cNvPr id="45" name="Rectangle 44"/>
          <p:cNvSpPr/>
          <p:nvPr/>
        </p:nvSpPr>
        <p:spPr>
          <a:xfrm>
            <a:off x="6699384" y="6228020"/>
            <a:ext cx="2481128" cy="369332"/>
          </a:xfrm>
          <a:prstGeom prst="rect">
            <a:avLst/>
          </a:prstGeom>
        </p:spPr>
        <p:txBody>
          <a:bodyPr wrap="none">
            <a:spAutoFit/>
          </a:bodyPr>
          <a:lstStyle/>
          <a:p>
            <a:r>
              <a:rPr lang="en-SG" dirty="0">
                <a:hlinkClick r:id="rId40"/>
              </a:rPr>
              <a:t>GPSEmployeeTracking.in</a:t>
            </a:r>
            <a:endParaRPr lang="en-SG" dirty="0"/>
          </a:p>
        </p:txBody>
      </p:sp>
    </p:spTree>
    <p:extLst>
      <p:ext uri="{BB962C8B-B14F-4D97-AF65-F5344CB8AC3E}">
        <p14:creationId xmlns:p14="http://schemas.microsoft.com/office/powerpoint/2010/main" val="27049504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mvoicecall2.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p:spPr>
      </p:pic>
      <p:sp>
        <p:nvSpPr>
          <p:cNvPr id="3" name="Title 1"/>
          <p:cNvSpPr txBox="1">
            <a:spLocks/>
          </p:cNvSpPr>
          <p:nvPr/>
        </p:nvSpPr>
        <p:spPr>
          <a:xfrm>
            <a:off x="2987824" y="3010942"/>
            <a:ext cx="3600400" cy="70609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base"/>
            <a:r>
              <a:rPr lang="en-SG" sz="3200" b="1" dirty="0" smtClean="0">
                <a:latin typeface="Arial" panose="020B0604020202020204" pitchFamily="34" charset="0"/>
                <a:cs typeface="Arial" panose="020B0604020202020204" pitchFamily="34" charset="0"/>
                <a:hlinkClick r:id="rId3"/>
              </a:rPr>
              <a:t>www.bonrix.co.in</a:t>
            </a:r>
            <a:endParaRPr lang="en-SG" sz="3200" b="1" dirty="0">
              <a:latin typeface="Arial" panose="020B0604020202020204" pitchFamily="34" charset="0"/>
              <a:cs typeface="Arial" panose="020B0604020202020204" pitchFamily="34" charset="0"/>
            </a:endParaRPr>
          </a:p>
        </p:txBody>
      </p:sp>
      <p:sp>
        <p:nvSpPr>
          <p:cNvPr id="4" name="Title 1"/>
          <p:cNvSpPr txBox="1">
            <a:spLocks/>
          </p:cNvSpPr>
          <p:nvPr/>
        </p:nvSpPr>
        <p:spPr>
          <a:xfrm>
            <a:off x="-34071" y="2060848"/>
            <a:ext cx="3237919" cy="93610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base"/>
            <a:r>
              <a:rPr lang="en-SG" sz="3200" b="1" dirty="0" smtClean="0">
                <a:latin typeface="Arial" panose="020B0604020202020204" pitchFamily="34" charset="0"/>
                <a:cs typeface="Arial" panose="020B0604020202020204" pitchFamily="34" charset="0"/>
                <a:hlinkClick r:id="rId4"/>
              </a:rPr>
              <a:t>www.bonrix.in</a:t>
            </a:r>
            <a:endParaRPr lang="en-SG" sz="3200" b="1" dirty="0">
              <a:latin typeface="Arial" panose="020B0604020202020204" pitchFamily="34" charset="0"/>
              <a:cs typeface="Arial" panose="020B0604020202020204" pitchFamily="34" charset="0"/>
            </a:endParaRPr>
          </a:p>
        </p:txBody>
      </p:sp>
      <p:sp>
        <p:nvSpPr>
          <p:cNvPr id="5" name="Title 1"/>
          <p:cNvSpPr txBox="1">
            <a:spLocks/>
          </p:cNvSpPr>
          <p:nvPr/>
        </p:nvSpPr>
        <p:spPr>
          <a:xfrm>
            <a:off x="5868144" y="3839446"/>
            <a:ext cx="3237919" cy="102971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base"/>
            <a:r>
              <a:rPr lang="en-SG" sz="3200" b="1" dirty="0" smtClean="0">
                <a:latin typeface="Arial" panose="020B0604020202020204" pitchFamily="34" charset="0"/>
                <a:cs typeface="Arial" panose="020B0604020202020204" pitchFamily="34" charset="0"/>
                <a:hlinkClick r:id="rId5"/>
              </a:rPr>
              <a:t>www.bonrix.net</a:t>
            </a:r>
            <a:endParaRPr lang="en-SG"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01513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4" y="1346468"/>
            <a:ext cx="8856984" cy="4386788"/>
          </a:xfrm>
        </p:spPr>
      </p:pic>
      <p:sp>
        <p:nvSpPr>
          <p:cNvPr id="5" name="Title 1"/>
          <p:cNvSpPr txBox="1">
            <a:spLocks/>
          </p:cNvSpPr>
          <p:nvPr/>
        </p:nvSpPr>
        <p:spPr>
          <a:xfrm>
            <a:off x="1259632" y="202630"/>
            <a:ext cx="6707088" cy="70609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3200" u="sng" dirty="0" smtClean="0">
                <a:latin typeface="Arial" panose="020B0604020202020204" pitchFamily="34" charset="0"/>
                <a:cs typeface="Arial" panose="020B0604020202020204" pitchFamily="34" charset="0"/>
              </a:rPr>
              <a:t>Bonrix App Store Main Page</a:t>
            </a:r>
            <a:endParaRPr lang="en-SG" sz="3200" u="sng" dirty="0">
              <a:latin typeface="Arial" panose="020B0604020202020204" pitchFamily="34" charset="0"/>
              <a:cs typeface="Arial" panose="020B0604020202020204" pitchFamily="34" charset="0"/>
            </a:endParaRPr>
          </a:p>
        </p:txBody>
      </p:sp>
      <p:sp>
        <p:nvSpPr>
          <p:cNvPr id="7" name="Title 1"/>
          <p:cNvSpPr txBox="1">
            <a:spLocks/>
          </p:cNvSpPr>
          <p:nvPr/>
        </p:nvSpPr>
        <p:spPr>
          <a:xfrm>
            <a:off x="988368" y="5805264"/>
            <a:ext cx="7499176" cy="9941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2400" dirty="0" smtClean="0">
                <a:latin typeface="Arial" panose="020B0604020202020204" pitchFamily="34" charset="0"/>
                <a:cs typeface="Arial" panose="020B0604020202020204" pitchFamily="34" charset="0"/>
              </a:rPr>
              <a:t>Welcome to Bonrix App Store Main Page..!!</a:t>
            </a:r>
            <a:endParaRPr lang="en-SG"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70129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96753"/>
            <a:ext cx="8229600" cy="4464495"/>
          </a:xfrm>
        </p:spPr>
      </p:pic>
      <p:sp>
        <p:nvSpPr>
          <p:cNvPr id="4" name="Title 1"/>
          <p:cNvSpPr txBox="1">
            <a:spLocks/>
          </p:cNvSpPr>
          <p:nvPr/>
        </p:nvSpPr>
        <p:spPr>
          <a:xfrm>
            <a:off x="1259632" y="202630"/>
            <a:ext cx="6707088" cy="706090"/>
          </a:xfrm>
          <a:prstGeom prst="rect">
            <a:avLst/>
          </a:prstGeom>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3200" u="sng" dirty="0" smtClean="0">
                <a:latin typeface="Arial" panose="020B0604020202020204" pitchFamily="34" charset="0"/>
                <a:cs typeface="Arial" panose="020B0604020202020204" pitchFamily="34" charset="0"/>
              </a:rPr>
              <a:t>Admin Login page for Bonrix App Store</a:t>
            </a:r>
            <a:endParaRPr lang="en-SG" sz="3200" u="sng" dirty="0">
              <a:latin typeface="Arial" panose="020B0604020202020204" pitchFamily="34" charset="0"/>
              <a:cs typeface="Arial" panose="020B0604020202020204" pitchFamily="34" charset="0"/>
            </a:endParaRPr>
          </a:p>
        </p:txBody>
      </p:sp>
      <p:sp>
        <p:nvSpPr>
          <p:cNvPr id="6" name="Title 1"/>
          <p:cNvSpPr txBox="1">
            <a:spLocks/>
          </p:cNvSpPr>
          <p:nvPr/>
        </p:nvSpPr>
        <p:spPr>
          <a:xfrm>
            <a:off x="988368" y="5819254"/>
            <a:ext cx="7499176" cy="9941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2400" dirty="0" smtClean="0">
                <a:latin typeface="Arial" panose="020B0604020202020204" pitchFamily="34" charset="0"/>
                <a:cs typeface="Arial" panose="020B0604020202020204" pitchFamily="34" charset="0"/>
              </a:rPr>
              <a:t>You can use app store with entered USERNAME and PASSWORD.</a:t>
            </a:r>
            <a:endParaRPr lang="en-SG"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31693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96752"/>
            <a:ext cx="8229600" cy="4536504"/>
          </a:xfrm>
        </p:spPr>
      </p:pic>
      <p:sp>
        <p:nvSpPr>
          <p:cNvPr id="5" name="Title 1"/>
          <p:cNvSpPr txBox="1">
            <a:spLocks/>
          </p:cNvSpPr>
          <p:nvPr/>
        </p:nvSpPr>
        <p:spPr>
          <a:xfrm>
            <a:off x="1259632" y="130622"/>
            <a:ext cx="6707088" cy="70609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3200" u="sng" dirty="0" smtClean="0">
                <a:latin typeface="Arial" panose="020B0604020202020204" pitchFamily="34" charset="0"/>
                <a:cs typeface="Arial" panose="020B0604020202020204" pitchFamily="34" charset="0"/>
              </a:rPr>
              <a:t>Admin Store List for Bonrix App Store</a:t>
            </a:r>
            <a:endParaRPr lang="en-SG" sz="3200" u="sng" dirty="0">
              <a:latin typeface="Arial" panose="020B0604020202020204" pitchFamily="34" charset="0"/>
              <a:cs typeface="Arial" panose="020B0604020202020204" pitchFamily="34" charset="0"/>
            </a:endParaRPr>
          </a:p>
        </p:txBody>
      </p:sp>
      <p:sp>
        <p:nvSpPr>
          <p:cNvPr id="6" name="Title 1"/>
          <p:cNvSpPr txBox="1">
            <a:spLocks/>
          </p:cNvSpPr>
          <p:nvPr/>
        </p:nvSpPr>
        <p:spPr>
          <a:xfrm>
            <a:off x="1033264" y="5819254"/>
            <a:ext cx="7499176" cy="9941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2400" dirty="0" smtClean="0">
                <a:latin typeface="Arial" panose="020B0604020202020204" pitchFamily="34" charset="0"/>
                <a:cs typeface="Arial" panose="020B0604020202020204" pitchFamily="34" charset="0"/>
              </a:rPr>
              <a:t>Admin get all the list of STORES with their details.</a:t>
            </a:r>
            <a:endParaRPr lang="en-SG"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78582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24744"/>
            <a:ext cx="8229600" cy="4776924"/>
          </a:xfrm>
        </p:spPr>
      </p:pic>
      <p:sp>
        <p:nvSpPr>
          <p:cNvPr id="5" name="Title 1"/>
          <p:cNvSpPr txBox="1">
            <a:spLocks noGrp="1"/>
          </p:cNvSpPr>
          <p:nvPr>
            <p:ph type="title"/>
          </p:nvPr>
        </p:nvSpPr>
        <p:spPr>
          <a:xfrm>
            <a:off x="457200" y="-90264"/>
            <a:ext cx="8229600" cy="114300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3200" u="sng" dirty="0" smtClean="0">
                <a:latin typeface="Arial" panose="020B0604020202020204" pitchFamily="34" charset="0"/>
                <a:cs typeface="Arial" panose="020B0604020202020204" pitchFamily="34" charset="0"/>
              </a:rPr>
              <a:t>Create </a:t>
            </a:r>
            <a:r>
              <a:rPr lang="en-SG" sz="3200" u="sng" dirty="0">
                <a:latin typeface="Arial" panose="020B0604020202020204" pitchFamily="34" charset="0"/>
                <a:cs typeface="Arial" panose="020B0604020202020204" pitchFamily="34" charset="0"/>
              </a:rPr>
              <a:t>N</a:t>
            </a:r>
            <a:r>
              <a:rPr lang="en-SG" sz="3200" u="sng" dirty="0" smtClean="0">
                <a:latin typeface="Arial" panose="020B0604020202020204" pitchFamily="34" charset="0"/>
                <a:cs typeface="Arial" panose="020B0604020202020204" pitchFamily="34" charset="0"/>
              </a:rPr>
              <a:t>ew Store by Admin</a:t>
            </a:r>
            <a:endParaRPr lang="en-SG" sz="3200" u="sng" dirty="0">
              <a:latin typeface="Arial" panose="020B0604020202020204" pitchFamily="34" charset="0"/>
              <a:cs typeface="Arial" panose="020B0604020202020204" pitchFamily="34" charset="0"/>
            </a:endParaRPr>
          </a:p>
        </p:txBody>
      </p:sp>
      <p:sp>
        <p:nvSpPr>
          <p:cNvPr id="6" name="Title 1"/>
          <p:cNvSpPr txBox="1">
            <a:spLocks/>
          </p:cNvSpPr>
          <p:nvPr/>
        </p:nvSpPr>
        <p:spPr>
          <a:xfrm>
            <a:off x="988368" y="5891262"/>
            <a:ext cx="7499176" cy="9941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2400" dirty="0" smtClean="0">
                <a:latin typeface="Arial" panose="020B0604020202020204" pitchFamily="34" charset="0"/>
                <a:cs typeface="Arial" panose="020B0604020202020204" pitchFamily="34" charset="0"/>
              </a:rPr>
              <a:t>Admin can create multiple store with separate APK.</a:t>
            </a:r>
            <a:endParaRPr lang="en-SG"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51867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052736"/>
            <a:ext cx="8229600" cy="4680520"/>
          </a:xfrm>
        </p:spPr>
      </p:pic>
      <p:sp>
        <p:nvSpPr>
          <p:cNvPr id="5" name="Title 1"/>
          <p:cNvSpPr txBox="1">
            <a:spLocks noGrp="1"/>
          </p:cNvSpPr>
          <p:nvPr>
            <p:ph type="title"/>
          </p:nvPr>
        </p:nvSpPr>
        <p:spPr>
          <a:xfrm>
            <a:off x="457200" y="-90264"/>
            <a:ext cx="8229600" cy="114300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3200" u="sng" dirty="0" smtClean="0">
                <a:latin typeface="Arial" panose="020B0604020202020204" pitchFamily="34" charset="0"/>
                <a:cs typeface="Arial" panose="020B0604020202020204" pitchFamily="34" charset="0"/>
              </a:rPr>
              <a:t>Upload APK to store by Admin </a:t>
            </a:r>
            <a:endParaRPr lang="en-SG" sz="3200" u="sng" dirty="0">
              <a:latin typeface="Arial" panose="020B0604020202020204" pitchFamily="34" charset="0"/>
              <a:cs typeface="Arial" panose="020B0604020202020204" pitchFamily="34" charset="0"/>
            </a:endParaRPr>
          </a:p>
        </p:txBody>
      </p:sp>
      <p:sp>
        <p:nvSpPr>
          <p:cNvPr id="6" name="Title 1"/>
          <p:cNvSpPr txBox="1">
            <a:spLocks/>
          </p:cNvSpPr>
          <p:nvPr/>
        </p:nvSpPr>
        <p:spPr>
          <a:xfrm>
            <a:off x="827584" y="5747246"/>
            <a:ext cx="7499176" cy="9941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SG" sz="2000" dirty="0">
              <a:latin typeface="Arial" panose="020B0604020202020204" pitchFamily="34" charset="0"/>
              <a:cs typeface="Arial" panose="020B0604020202020204" pitchFamily="34" charset="0"/>
            </a:endParaRPr>
          </a:p>
        </p:txBody>
      </p:sp>
      <p:sp>
        <p:nvSpPr>
          <p:cNvPr id="8" name="Title 1"/>
          <p:cNvSpPr txBox="1">
            <a:spLocks/>
          </p:cNvSpPr>
          <p:nvPr/>
        </p:nvSpPr>
        <p:spPr>
          <a:xfrm>
            <a:off x="988368" y="5819254"/>
            <a:ext cx="7499176" cy="9941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2400" dirty="0" smtClean="0">
                <a:latin typeface="Arial" panose="020B0604020202020204" pitchFamily="34" charset="0"/>
                <a:cs typeface="Arial" panose="020B0604020202020204" pitchFamily="34" charset="0"/>
              </a:rPr>
              <a:t>Clicking on upload button admin can upload APK to store.</a:t>
            </a:r>
            <a:endParaRPr lang="en-SG"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98595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24744"/>
            <a:ext cx="8229600" cy="4320479"/>
          </a:xfrm>
        </p:spPr>
      </p:pic>
      <p:sp>
        <p:nvSpPr>
          <p:cNvPr id="4" name="Title 1"/>
          <p:cNvSpPr txBox="1">
            <a:spLocks noGrp="1"/>
          </p:cNvSpPr>
          <p:nvPr>
            <p:ph type="title"/>
          </p:nvPr>
        </p:nvSpPr>
        <p:spPr>
          <a:xfrm>
            <a:off x="457200" y="-90264"/>
            <a:ext cx="8229600" cy="114300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3200" u="sng" dirty="0" smtClean="0">
                <a:latin typeface="Arial" panose="020B0604020202020204" pitchFamily="34" charset="0"/>
                <a:cs typeface="Arial" panose="020B0604020202020204" pitchFamily="34" charset="0"/>
              </a:rPr>
              <a:t>Edit store APK details by Admin </a:t>
            </a:r>
            <a:endParaRPr lang="en-SG" sz="3200" u="sng" dirty="0">
              <a:latin typeface="Arial" panose="020B0604020202020204" pitchFamily="34" charset="0"/>
              <a:cs typeface="Arial" panose="020B0604020202020204" pitchFamily="34" charset="0"/>
            </a:endParaRPr>
          </a:p>
        </p:txBody>
      </p:sp>
      <p:sp>
        <p:nvSpPr>
          <p:cNvPr id="6" name="Title 1"/>
          <p:cNvSpPr txBox="1">
            <a:spLocks/>
          </p:cNvSpPr>
          <p:nvPr/>
        </p:nvSpPr>
        <p:spPr>
          <a:xfrm>
            <a:off x="988368" y="5661248"/>
            <a:ext cx="7499176" cy="99412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2400" dirty="0" smtClean="0">
                <a:latin typeface="Arial" panose="020B0604020202020204" pitchFamily="34" charset="0"/>
                <a:cs typeface="Arial" panose="020B0604020202020204" pitchFamily="34" charset="0"/>
              </a:rPr>
              <a:t>Clicking on EDIT button admin can change details of store APK. Like APK name ,APK package name and APK version.</a:t>
            </a:r>
            <a:endParaRPr lang="en-SG"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1126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24744"/>
            <a:ext cx="8229600" cy="4608512"/>
          </a:xfrm>
        </p:spPr>
      </p:pic>
      <p:sp>
        <p:nvSpPr>
          <p:cNvPr id="5" name="Title 1"/>
          <p:cNvSpPr txBox="1">
            <a:spLocks noGrp="1"/>
          </p:cNvSpPr>
          <p:nvPr>
            <p:ph type="title"/>
          </p:nvPr>
        </p:nvSpPr>
        <p:spPr>
          <a:xfrm>
            <a:off x="457200" y="-90264"/>
            <a:ext cx="8229600" cy="114300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3200" u="sng" dirty="0" smtClean="0">
                <a:latin typeface="Arial" panose="020B0604020202020204" pitchFamily="34" charset="0"/>
                <a:cs typeface="Arial" panose="020B0604020202020204" pitchFamily="34" charset="0"/>
              </a:rPr>
              <a:t>Download Store APK</a:t>
            </a:r>
            <a:endParaRPr lang="en-SG" sz="3200" u="sng" dirty="0">
              <a:latin typeface="Arial" panose="020B0604020202020204" pitchFamily="34" charset="0"/>
              <a:cs typeface="Arial" panose="020B0604020202020204" pitchFamily="34" charset="0"/>
            </a:endParaRPr>
          </a:p>
        </p:txBody>
      </p:sp>
      <p:sp>
        <p:nvSpPr>
          <p:cNvPr id="6" name="Title 1"/>
          <p:cNvSpPr txBox="1">
            <a:spLocks/>
          </p:cNvSpPr>
          <p:nvPr/>
        </p:nvSpPr>
        <p:spPr>
          <a:xfrm>
            <a:off x="988368" y="5819254"/>
            <a:ext cx="7499176" cy="9941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2400" dirty="0" smtClean="0">
                <a:latin typeface="Arial" panose="020B0604020202020204" pitchFamily="34" charset="0"/>
                <a:cs typeface="Arial" panose="020B0604020202020204" pitchFamily="34" charset="0"/>
              </a:rPr>
              <a:t>Clicking on right corner symbol you will get all APK in your System. .</a:t>
            </a:r>
            <a:endParaRPr lang="en-SG"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68062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337</TotalTime>
  <Words>429</Words>
  <Application>Microsoft Office PowerPoint</Application>
  <PresentationFormat>On-screen Show (4:3)</PresentationFormat>
  <Paragraphs>89</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  http://www.bonrix.in  </vt:lpstr>
      <vt:lpstr>AndroidAppStore-website </vt:lpstr>
      <vt:lpstr>PowerPoint Presentation</vt:lpstr>
      <vt:lpstr>PowerPoint Presentation</vt:lpstr>
      <vt:lpstr>PowerPoint Presentation</vt:lpstr>
      <vt:lpstr>Create New Store by Admin</vt:lpstr>
      <vt:lpstr>Upload APK to store by Admin </vt:lpstr>
      <vt:lpstr>Edit store APK details by Admin </vt:lpstr>
      <vt:lpstr>Download Store APK</vt:lpstr>
      <vt:lpstr>Goto App Store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Minesh</dc:creator>
  <cp:lastModifiedBy>Minesh</cp:lastModifiedBy>
  <cp:revision>85</cp:revision>
  <dcterms:created xsi:type="dcterms:W3CDTF">2019-03-13T07:16:44Z</dcterms:created>
  <dcterms:modified xsi:type="dcterms:W3CDTF">2019-03-14T12:13:20Z</dcterms:modified>
</cp:coreProperties>
</file>